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D7B23F-DA0B-4F34-9B3E-13CBF0DB8675}" v="103" dt="2026-05-28T15:10:32.6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2" d="100"/>
          <a:sy n="52" d="100"/>
        </p:scale>
        <p:origin x="122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mingos Antonio Armani" userId="505af5353cc37468" providerId="LiveId" clId="{68D7B23F-DA0B-4F34-9B3E-13CBF0DB8675}"/>
    <pc:docChg chg="undo custSel addSld modSld">
      <pc:chgData name="Domingos Antonio Armani" userId="505af5353cc37468" providerId="LiveId" clId="{68D7B23F-DA0B-4F34-9B3E-13CBF0DB8675}" dt="2026-05-28T15:10:32.606" v="816" actId="403"/>
      <pc:docMkLst>
        <pc:docMk/>
      </pc:docMkLst>
      <pc:sldChg chg="addSp delSp modSp mod setBg addAnim modAnim">
        <pc:chgData name="Domingos Antonio Armani" userId="505af5353cc37468" providerId="LiveId" clId="{68D7B23F-DA0B-4F34-9B3E-13CBF0DB8675}" dt="2026-05-28T15:10:32.606" v="816" actId="403"/>
        <pc:sldMkLst>
          <pc:docMk/>
          <pc:sldMk cId="243878503" sldId="256"/>
        </pc:sldMkLst>
        <pc:spChg chg="mod">
          <ac:chgData name="Domingos Antonio Armani" userId="505af5353cc37468" providerId="LiveId" clId="{68D7B23F-DA0B-4F34-9B3E-13CBF0DB8675}" dt="2026-05-28T15:10:32.606" v="816" actId="403"/>
          <ac:spMkLst>
            <pc:docMk/>
            <pc:sldMk cId="243878503" sldId="256"/>
            <ac:spMk id="2" creationId="{C0500687-A12D-FDDA-12EF-D715F1F02848}"/>
          </ac:spMkLst>
        </pc:spChg>
        <pc:spChg chg="mod">
          <ac:chgData name="Domingos Antonio Armani" userId="505af5353cc37468" providerId="LiveId" clId="{68D7B23F-DA0B-4F34-9B3E-13CBF0DB8675}" dt="2026-05-28T15:10:14.144" v="815" actId="6549"/>
          <ac:spMkLst>
            <pc:docMk/>
            <pc:sldMk cId="243878503" sldId="256"/>
            <ac:spMk id="3" creationId="{75AA15FB-ECD2-DB6B-082B-B03A6AFD225E}"/>
          </ac:spMkLst>
        </pc:spChg>
        <pc:spChg chg="add del">
          <ac:chgData name="Domingos Antonio Armani" userId="505af5353cc37468" providerId="LiveId" clId="{68D7B23F-DA0B-4F34-9B3E-13CBF0DB8675}" dt="2026-05-28T15:09:34.669" v="812" actId="26606"/>
          <ac:spMkLst>
            <pc:docMk/>
            <pc:sldMk cId="243878503" sldId="256"/>
            <ac:spMk id="10" creationId="{DA542B6D-E775-4832-91DC-2D20F857813A}"/>
          </ac:spMkLst>
        </pc:spChg>
        <pc:spChg chg="add">
          <ac:chgData name="Domingos Antonio Armani" userId="505af5353cc37468" providerId="LiveId" clId="{68D7B23F-DA0B-4F34-9B3E-13CBF0DB8675}" dt="2026-05-28T15:09:34.669" v="812" actId="26606"/>
          <ac:spMkLst>
            <pc:docMk/>
            <pc:sldMk cId="243878503" sldId="256"/>
            <ac:spMk id="15" creationId="{3A397E3E-B90C-4D82-BAAA-36F7AC6A4565}"/>
          </ac:spMkLst>
        </pc:spChg>
        <pc:spChg chg="add">
          <ac:chgData name="Domingos Antonio Armani" userId="505af5353cc37468" providerId="LiveId" clId="{68D7B23F-DA0B-4F34-9B3E-13CBF0DB8675}" dt="2026-05-28T15:09:34.669" v="812" actId="26606"/>
          <ac:spMkLst>
            <pc:docMk/>
            <pc:sldMk cId="243878503" sldId="256"/>
            <ac:spMk id="21" creationId="{8CF5E676-CA04-4CED-9F1E-5026ED66E66D}"/>
          </ac:spMkLst>
        </pc:spChg>
        <pc:spChg chg="add">
          <ac:chgData name="Domingos Antonio Armani" userId="505af5353cc37468" providerId="LiveId" clId="{68D7B23F-DA0B-4F34-9B3E-13CBF0DB8675}" dt="2026-05-28T15:09:34.669" v="812" actId="26606"/>
          <ac:spMkLst>
            <pc:docMk/>
            <pc:sldMk cId="243878503" sldId="256"/>
            <ac:spMk id="23" creationId="{6BA9E676-A8FC-4C2F-8D78-C13ED8ABDBA8}"/>
          </ac:spMkLst>
        </pc:spChg>
        <pc:spChg chg="add">
          <ac:chgData name="Domingos Antonio Armani" userId="505af5353cc37468" providerId="LiveId" clId="{68D7B23F-DA0B-4F34-9B3E-13CBF0DB8675}" dt="2026-05-28T15:09:34.669" v="812" actId="26606"/>
          <ac:spMkLst>
            <pc:docMk/>
            <pc:sldMk cId="243878503" sldId="256"/>
            <ac:spMk id="27" creationId="{EECD79B5-5FC5-495F-BFD6-346C16E787A7}"/>
          </ac:spMkLst>
        </pc:spChg>
        <pc:spChg chg="add">
          <ac:chgData name="Domingos Antonio Armani" userId="505af5353cc37468" providerId="LiveId" clId="{68D7B23F-DA0B-4F34-9B3E-13CBF0DB8675}" dt="2026-05-28T15:09:34.669" v="812" actId="26606"/>
          <ac:spMkLst>
            <pc:docMk/>
            <pc:sldMk cId="243878503" sldId="256"/>
            <ac:spMk id="31" creationId="{32D9D048-3063-435A-8C23-26C1907E9619}"/>
          </ac:spMkLst>
        </pc:spChg>
        <pc:spChg chg="add">
          <ac:chgData name="Domingos Antonio Armani" userId="505af5353cc37468" providerId="LiveId" clId="{68D7B23F-DA0B-4F34-9B3E-13CBF0DB8675}" dt="2026-05-28T15:09:34.669" v="812" actId="26606"/>
          <ac:spMkLst>
            <pc:docMk/>
            <pc:sldMk cId="243878503" sldId="256"/>
            <ac:spMk id="33" creationId="{8DE96824-E506-4448-8704-5EC7BF7BC51B}"/>
          </ac:spMkLst>
        </pc:spChg>
        <pc:spChg chg="add">
          <ac:chgData name="Domingos Antonio Armani" userId="505af5353cc37468" providerId="LiveId" clId="{68D7B23F-DA0B-4F34-9B3E-13CBF0DB8675}" dt="2026-05-28T15:09:34.669" v="812" actId="26606"/>
          <ac:spMkLst>
            <pc:docMk/>
            <pc:sldMk cId="243878503" sldId="256"/>
            <ac:spMk id="37" creationId="{B6C541AE-9B02-44C0-B8C6-B2DEA7ED3813}"/>
          </ac:spMkLst>
        </pc:spChg>
      </pc:sldChg>
      <pc:sldChg chg="addSp delSp modSp new mod setBg">
        <pc:chgData name="Domingos Antonio Armani" userId="505af5353cc37468" providerId="LiveId" clId="{68D7B23F-DA0B-4F34-9B3E-13CBF0DB8675}" dt="2026-05-22T19:51:09.125" v="335" actId="26606"/>
        <pc:sldMkLst>
          <pc:docMk/>
          <pc:sldMk cId="449326544" sldId="257"/>
        </pc:sldMkLst>
        <pc:spChg chg="mod">
          <ac:chgData name="Domingos Antonio Armani" userId="505af5353cc37468" providerId="LiveId" clId="{68D7B23F-DA0B-4F34-9B3E-13CBF0DB8675}" dt="2026-05-22T19:51:09.125" v="335" actId="26606"/>
          <ac:spMkLst>
            <pc:docMk/>
            <pc:sldMk cId="449326544" sldId="257"/>
            <ac:spMk id="2" creationId="{16D2032D-5BD2-52DE-817C-B2D49B093A21}"/>
          </ac:spMkLst>
        </pc:spChg>
        <pc:spChg chg="add">
          <ac:chgData name="Domingos Antonio Armani" userId="505af5353cc37468" providerId="LiveId" clId="{68D7B23F-DA0B-4F34-9B3E-13CBF0DB8675}" dt="2026-05-22T19:51:09.125" v="335" actId="26606"/>
          <ac:spMkLst>
            <pc:docMk/>
            <pc:sldMk cId="449326544" sldId="257"/>
            <ac:spMk id="10" creationId="{B50AB553-2A96-4A92-96F2-93548E096954}"/>
          </ac:spMkLst>
        </pc:spChg>
        <pc:graphicFrameChg chg="add">
          <ac:chgData name="Domingos Antonio Armani" userId="505af5353cc37468" providerId="LiveId" clId="{68D7B23F-DA0B-4F34-9B3E-13CBF0DB8675}" dt="2026-05-22T19:51:09.125" v="335" actId="26606"/>
          <ac:graphicFrameMkLst>
            <pc:docMk/>
            <pc:sldMk cId="449326544" sldId="257"/>
            <ac:graphicFrameMk id="5" creationId="{35AE7BE4-361B-8A91-FB59-772B35CCE0FC}"/>
          </ac:graphicFrameMkLst>
        </pc:graphicFrameChg>
        <pc:picChg chg="add">
          <ac:chgData name="Domingos Antonio Armani" userId="505af5353cc37468" providerId="LiveId" clId="{68D7B23F-DA0B-4F34-9B3E-13CBF0DB8675}" dt="2026-05-22T19:51:09.125" v="335" actId="26606"/>
          <ac:picMkLst>
            <pc:docMk/>
            <pc:sldMk cId="449326544" sldId="257"/>
            <ac:picMk id="6" creationId="{2457D121-6BAA-C180-7CC4-9E6204D8E0F3}"/>
          </ac:picMkLst>
        </pc:picChg>
      </pc:sldChg>
      <pc:sldChg chg="addSp delSp modSp new mod setBg">
        <pc:chgData name="Domingos Antonio Armani" userId="505af5353cc37468" providerId="LiveId" clId="{68D7B23F-DA0B-4F34-9B3E-13CBF0DB8675}" dt="2026-05-28T14:39:31.987" v="684" actId="20577"/>
        <pc:sldMkLst>
          <pc:docMk/>
          <pc:sldMk cId="3734662433" sldId="258"/>
        </pc:sldMkLst>
        <pc:spChg chg="mod">
          <ac:chgData name="Domingos Antonio Armani" userId="505af5353cc37468" providerId="LiveId" clId="{68D7B23F-DA0B-4F34-9B3E-13CBF0DB8675}" dt="2026-05-22T19:50:29.661" v="334" actId="26606"/>
          <ac:spMkLst>
            <pc:docMk/>
            <pc:sldMk cId="3734662433" sldId="258"/>
            <ac:spMk id="2" creationId="{313FE868-60D6-D010-D82C-3A782B737726}"/>
          </ac:spMkLst>
        </pc:spChg>
        <pc:spChg chg="add del mod">
          <ac:chgData name="Domingos Antonio Armani" userId="505af5353cc37468" providerId="LiveId" clId="{68D7B23F-DA0B-4F34-9B3E-13CBF0DB8675}" dt="2026-05-28T14:39:23.794" v="676" actId="478"/>
          <ac:spMkLst>
            <pc:docMk/>
            <pc:sldMk cId="3734662433" sldId="258"/>
            <ac:spMk id="4" creationId="{EE8602E2-D608-38C5-2C37-E6BD3328A6BD}"/>
          </ac:spMkLst>
        </pc:spChg>
        <pc:spChg chg="add">
          <ac:chgData name="Domingos Antonio Armani" userId="505af5353cc37468" providerId="LiveId" clId="{68D7B23F-DA0B-4F34-9B3E-13CBF0DB8675}" dt="2026-05-22T19:50:29.661" v="334" actId="26606"/>
          <ac:spMkLst>
            <pc:docMk/>
            <pc:sldMk cId="3734662433" sldId="258"/>
            <ac:spMk id="10" creationId="{B50AB553-2A96-4A92-96F2-93548E096954}"/>
          </ac:spMkLst>
        </pc:spChg>
        <pc:graphicFrameChg chg="add del mod">
          <ac:chgData name="Domingos Antonio Armani" userId="505af5353cc37468" providerId="LiveId" clId="{68D7B23F-DA0B-4F34-9B3E-13CBF0DB8675}" dt="2026-05-28T14:39:31.987" v="684" actId="20577"/>
          <ac:graphicFrameMkLst>
            <pc:docMk/>
            <pc:sldMk cId="3734662433" sldId="258"/>
            <ac:graphicFrameMk id="5" creationId="{286B1808-FB33-1913-4805-FCE67140592F}"/>
          </ac:graphicFrameMkLst>
        </pc:graphicFrameChg>
        <pc:picChg chg="add">
          <ac:chgData name="Domingos Antonio Armani" userId="505af5353cc37468" providerId="LiveId" clId="{68D7B23F-DA0B-4F34-9B3E-13CBF0DB8675}" dt="2026-05-22T19:50:29.661" v="334" actId="26606"/>
          <ac:picMkLst>
            <pc:docMk/>
            <pc:sldMk cId="3734662433" sldId="258"/>
            <ac:picMk id="6" creationId="{1EC10433-2021-33A7-924D-6FFF0E2F7879}"/>
          </ac:picMkLst>
        </pc:picChg>
      </pc:sldChg>
      <pc:sldChg chg="addSp modSp new mod setBg modClrScheme chgLayout">
        <pc:chgData name="Domingos Antonio Armani" userId="505af5353cc37468" providerId="LiveId" clId="{68D7B23F-DA0B-4F34-9B3E-13CBF0DB8675}" dt="2026-05-28T14:39:53.181" v="690" actId="27636"/>
        <pc:sldMkLst>
          <pc:docMk/>
          <pc:sldMk cId="305894624" sldId="259"/>
        </pc:sldMkLst>
        <pc:spChg chg="mod ord">
          <ac:chgData name="Domingos Antonio Armani" userId="505af5353cc37468" providerId="LiveId" clId="{68D7B23F-DA0B-4F34-9B3E-13CBF0DB8675}" dt="2026-05-22T19:50:20.420" v="333" actId="26606"/>
          <ac:spMkLst>
            <pc:docMk/>
            <pc:sldMk cId="305894624" sldId="259"/>
            <ac:spMk id="2" creationId="{E6D3B357-F5E4-1B52-56E4-585DF5FA9974}"/>
          </ac:spMkLst>
        </pc:spChg>
        <pc:spChg chg="mod ord">
          <ac:chgData name="Domingos Antonio Armani" userId="505af5353cc37468" providerId="LiveId" clId="{68D7B23F-DA0B-4F34-9B3E-13CBF0DB8675}" dt="2026-05-28T14:39:53.180" v="689" actId="27636"/>
          <ac:spMkLst>
            <pc:docMk/>
            <pc:sldMk cId="305894624" sldId="259"/>
            <ac:spMk id="3" creationId="{27EAA98C-3D1D-BAA9-12A1-96BDB84AB525}"/>
          </ac:spMkLst>
        </pc:spChg>
        <pc:spChg chg="add mod ord">
          <ac:chgData name="Domingos Antonio Armani" userId="505af5353cc37468" providerId="LiveId" clId="{68D7B23F-DA0B-4F34-9B3E-13CBF0DB8675}" dt="2026-05-28T14:39:53.181" v="690" actId="27636"/>
          <ac:spMkLst>
            <pc:docMk/>
            <pc:sldMk cId="305894624" sldId="259"/>
            <ac:spMk id="4" creationId="{B07FF23F-9F75-4375-F08C-B8F7460713B2}"/>
          </ac:spMkLst>
        </pc:spChg>
        <pc:spChg chg="add">
          <ac:chgData name="Domingos Antonio Armani" userId="505af5353cc37468" providerId="LiveId" clId="{68D7B23F-DA0B-4F34-9B3E-13CBF0DB8675}" dt="2026-05-22T19:50:20.420" v="333" actId="26606"/>
          <ac:spMkLst>
            <pc:docMk/>
            <pc:sldMk cId="305894624" sldId="259"/>
            <ac:spMk id="9" creationId="{21739CA5-F0F5-48E1-8E8C-F24B71827E46}"/>
          </ac:spMkLst>
        </pc:spChg>
        <pc:spChg chg="add">
          <ac:chgData name="Domingos Antonio Armani" userId="505af5353cc37468" providerId="LiveId" clId="{68D7B23F-DA0B-4F34-9B3E-13CBF0DB8675}" dt="2026-05-22T19:50:20.420" v="333" actId="26606"/>
          <ac:spMkLst>
            <pc:docMk/>
            <pc:sldMk cId="305894624" sldId="259"/>
            <ac:spMk id="11" creationId="{3EAD2937-F230-41D4-B9C5-975B129BFC20}"/>
          </ac:spMkLst>
        </pc:spChg>
        <pc:spChg chg="add">
          <ac:chgData name="Domingos Antonio Armani" userId="505af5353cc37468" providerId="LiveId" clId="{68D7B23F-DA0B-4F34-9B3E-13CBF0DB8675}" dt="2026-05-22T19:50:20.420" v="333" actId="26606"/>
          <ac:spMkLst>
            <pc:docMk/>
            <pc:sldMk cId="305894624" sldId="259"/>
            <ac:spMk id="13" creationId="{CCD444A3-C338-4886-B7F1-4BA2AF46EB64}"/>
          </ac:spMkLst>
        </pc:spChg>
      </pc:sldChg>
      <pc:sldChg chg="addSp delSp modSp new mod setBg modClrScheme chgLayout">
        <pc:chgData name="Domingos Antonio Armani" userId="505af5353cc37468" providerId="LiveId" clId="{68D7B23F-DA0B-4F34-9B3E-13CBF0DB8675}" dt="2026-05-28T14:40:14.907" v="692" actId="6549"/>
        <pc:sldMkLst>
          <pc:docMk/>
          <pc:sldMk cId="4252063459" sldId="260"/>
        </pc:sldMkLst>
        <pc:spChg chg="add mod ord">
          <ac:chgData name="Domingos Antonio Armani" userId="505af5353cc37468" providerId="LiveId" clId="{68D7B23F-DA0B-4F34-9B3E-13CBF0DB8675}" dt="2026-05-22T19:49:01.850" v="322" actId="404"/>
          <ac:spMkLst>
            <pc:docMk/>
            <pc:sldMk cId="4252063459" sldId="260"/>
            <ac:spMk id="5" creationId="{0D308D6A-E529-F5E6-1F3B-2215A252BBD3}"/>
          </ac:spMkLst>
        </pc:spChg>
        <pc:spChg chg="add mod ord">
          <ac:chgData name="Domingos Antonio Armani" userId="505af5353cc37468" providerId="LiveId" clId="{68D7B23F-DA0B-4F34-9B3E-13CBF0DB8675}" dt="2026-05-28T14:40:14.907" v="692" actId="6549"/>
          <ac:spMkLst>
            <pc:docMk/>
            <pc:sldMk cId="4252063459" sldId="260"/>
            <ac:spMk id="6" creationId="{5F75DEE5-10ED-3B28-55DB-074E0316F7EF}"/>
          </ac:spMkLst>
        </pc:spChg>
        <pc:spChg chg="add">
          <ac:chgData name="Domingos Antonio Armani" userId="505af5353cc37468" providerId="LiveId" clId="{68D7B23F-DA0B-4F34-9B3E-13CBF0DB8675}" dt="2026-05-22T19:48:41.969" v="319" actId="26606"/>
          <ac:spMkLst>
            <pc:docMk/>
            <pc:sldMk cId="4252063459" sldId="260"/>
            <ac:spMk id="11" creationId="{777A147A-9ED8-46B4-8660-1B3C2AA880B5}"/>
          </ac:spMkLst>
        </pc:spChg>
        <pc:spChg chg="add">
          <ac:chgData name="Domingos Antonio Armani" userId="505af5353cc37468" providerId="LiveId" clId="{68D7B23F-DA0B-4F34-9B3E-13CBF0DB8675}" dt="2026-05-22T19:48:41.969" v="319" actId="26606"/>
          <ac:spMkLst>
            <pc:docMk/>
            <pc:sldMk cId="4252063459" sldId="260"/>
            <ac:spMk id="13" creationId="{5D6C15A0-C087-4593-8414-2B4EC1CDC3DE}"/>
          </ac:spMkLst>
        </pc:spChg>
      </pc:sldChg>
      <pc:sldChg chg="addSp delSp modSp new mod setBg">
        <pc:chgData name="Domingos Antonio Armani" userId="505af5353cc37468" providerId="LiveId" clId="{68D7B23F-DA0B-4F34-9B3E-13CBF0DB8675}" dt="2026-05-22T19:48:25.658" v="318" actId="26606"/>
        <pc:sldMkLst>
          <pc:docMk/>
          <pc:sldMk cId="2164042700" sldId="261"/>
        </pc:sldMkLst>
        <pc:spChg chg="mod">
          <ac:chgData name="Domingos Antonio Armani" userId="505af5353cc37468" providerId="LiveId" clId="{68D7B23F-DA0B-4F34-9B3E-13CBF0DB8675}" dt="2026-05-22T19:48:25.658" v="318" actId="26606"/>
          <ac:spMkLst>
            <pc:docMk/>
            <pc:sldMk cId="2164042700" sldId="261"/>
            <ac:spMk id="2" creationId="{2A610673-4999-51CC-925C-C665C4817E35}"/>
          </ac:spMkLst>
        </pc:spChg>
        <pc:spChg chg="add">
          <ac:chgData name="Domingos Antonio Armani" userId="505af5353cc37468" providerId="LiveId" clId="{68D7B23F-DA0B-4F34-9B3E-13CBF0DB8675}" dt="2026-05-22T19:48:25.658" v="318" actId="26606"/>
          <ac:spMkLst>
            <pc:docMk/>
            <pc:sldMk cId="2164042700" sldId="261"/>
            <ac:spMk id="9" creationId="{BCED4D40-4B67-4331-AC48-79B82B4A47D8}"/>
          </ac:spMkLst>
        </pc:spChg>
        <pc:spChg chg="add">
          <ac:chgData name="Domingos Antonio Armani" userId="505af5353cc37468" providerId="LiveId" clId="{68D7B23F-DA0B-4F34-9B3E-13CBF0DB8675}" dt="2026-05-22T19:48:25.658" v="318" actId="26606"/>
          <ac:spMkLst>
            <pc:docMk/>
            <pc:sldMk cId="2164042700" sldId="261"/>
            <ac:spMk id="11" creationId="{670CEDEF-4F34-412E-84EE-329C1E936AF5}"/>
          </ac:spMkLst>
        </pc:spChg>
        <pc:graphicFrameChg chg="add mod modGraphic">
          <ac:chgData name="Domingos Antonio Armani" userId="505af5353cc37468" providerId="LiveId" clId="{68D7B23F-DA0B-4F34-9B3E-13CBF0DB8675}" dt="2026-05-22T19:48:25.658" v="318" actId="26606"/>
          <ac:graphicFrameMkLst>
            <pc:docMk/>
            <pc:sldMk cId="2164042700" sldId="261"/>
            <ac:graphicFrameMk id="4" creationId="{44A89E08-F9FF-DFAA-1BF2-0F3932B963D5}"/>
          </ac:graphicFrameMkLst>
        </pc:graphicFrameChg>
      </pc:sldChg>
      <pc:sldChg chg="addSp delSp modSp new mod setBg">
        <pc:chgData name="Domingos Antonio Armani" userId="505af5353cc37468" providerId="LiveId" clId="{68D7B23F-DA0B-4F34-9B3E-13CBF0DB8675}" dt="2026-05-28T14:40:47.497" v="694" actId="404"/>
        <pc:sldMkLst>
          <pc:docMk/>
          <pc:sldMk cId="1443579809" sldId="262"/>
        </pc:sldMkLst>
        <pc:spChg chg="mod">
          <ac:chgData name="Domingos Antonio Armani" userId="505af5353cc37468" providerId="LiveId" clId="{68D7B23F-DA0B-4F34-9B3E-13CBF0DB8675}" dt="2026-05-22T19:54:16.341" v="366" actId="26606"/>
          <ac:spMkLst>
            <pc:docMk/>
            <pc:sldMk cId="1443579809" sldId="262"/>
            <ac:spMk id="2" creationId="{A171E18D-F402-F849-F3F9-CECA689370E5}"/>
          </ac:spMkLst>
        </pc:spChg>
        <pc:spChg chg="add">
          <ac:chgData name="Domingos Antonio Armani" userId="505af5353cc37468" providerId="LiveId" clId="{68D7B23F-DA0B-4F34-9B3E-13CBF0DB8675}" dt="2026-05-22T19:54:16.341" v="366" actId="26606"/>
          <ac:spMkLst>
            <pc:docMk/>
            <pc:sldMk cId="1443579809" sldId="262"/>
            <ac:spMk id="12" creationId="{B50AB553-2A96-4A92-96F2-93548E096954}"/>
          </ac:spMkLst>
        </pc:spChg>
        <pc:graphicFrameChg chg="add mod modGraphic">
          <ac:chgData name="Domingos Antonio Armani" userId="505af5353cc37468" providerId="LiveId" clId="{68D7B23F-DA0B-4F34-9B3E-13CBF0DB8675}" dt="2026-05-28T14:40:47.497" v="694" actId="404"/>
          <ac:graphicFrameMkLst>
            <pc:docMk/>
            <pc:sldMk cId="1443579809" sldId="262"/>
            <ac:graphicFrameMk id="6" creationId="{5F01E82F-D1DE-D7B9-6BC3-15D9167EA933}"/>
          </ac:graphicFrameMkLst>
        </pc:graphicFrameChg>
        <pc:picChg chg="add">
          <ac:chgData name="Domingos Antonio Armani" userId="505af5353cc37468" providerId="LiveId" clId="{68D7B23F-DA0B-4F34-9B3E-13CBF0DB8675}" dt="2026-05-22T19:54:16.341" v="366" actId="26606"/>
          <ac:picMkLst>
            <pc:docMk/>
            <pc:sldMk cId="1443579809" sldId="262"/>
            <ac:picMk id="8" creationId="{86A6EC7D-0533-64A1-5E37-4A56A4C65D3C}"/>
          </ac:picMkLst>
        </pc:picChg>
      </pc:sldChg>
      <pc:sldChg chg="addSp modSp new mod setBg">
        <pc:chgData name="Domingos Antonio Armani" userId="505af5353cc37468" providerId="LiveId" clId="{68D7B23F-DA0B-4F34-9B3E-13CBF0DB8675}" dt="2026-05-28T14:41:26.356" v="699" actId="207"/>
        <pc:sldMkLst>
          <pc:docMk/>
          <pc:sldMk cId="1452352084" sldId="263"/>
        </pc:sldMkLst>
        <pc:spChg chg="mod">
          <ac:chgData name="Domingos Antonio Armani" userId="505af5353cc37468" providerId="LiveId" clId="{68D7B23F-DA0B-4F34-9B3E-13CBF0DB8675}" dt="2026-05-22T19:56:44.864" v="384" actId="26606"/>
          <ac:spMkLst>
            <pc:docMk/>
            <pc:sldMk cId="1452352084" sldId="263"/>
            <ac:spMk id="2" creationId="{97E8FA07-8753-0F49-07A5-3E36527F978B}"/>
          </ac:spMkLst>
        </pc:spChg>
        <pc:spChg chg="mod">
          <ac:chgData name="Domingos Antonio Armani" userId="505af5353cc37468" providerId="LiveId" clId="{68D7B23F-DA0B-4F34-9B3E-13CBF0DB8675}" dt="2026-05-28T14:41:26.356" v="699" actId="207"/>
          <ac:spMkLst>
            <pc:docMk/>
            <pc:sldMk cId="1452352084" sldId="263"/>
            <ac:spMk id="3" creationId="{7FBCEA6D-B6A9-D632-C953-2B71047D445E}"/>
          </ac:spMkLst>
        </pc:spChg>
        <pc:spChg chg="add">
          <ac:chgData name="Domingos Antonio Armani" userId="505af5353cc37468" providerId="LiveId" clId="{68D7B23F-DA0B-4F34-9B3E-13CBF0DB8675}" dt="2026-05-22T19:56:44.864" v="384" actId="26606"/>
          <ac:spMkLst>
            <pc:docMk/>
            <pc:sldMk cId="1452352084" sldId="263"/>
            <ac:spMk id="8" creationId="{777A147A-9ED8-46B4-8660-1B3C2AA880B5}"/>
          </ac:spMkLst>
        </pc:spChg>
        <pc:spChg chg="add">
          <ac:chgData name="Domingos Antonio Armani" userId="505af5353cc37468" providerId="LiveId" clId="{68D7B23F-DA0B-4F34-9B3E-13CBF0DB8675}" dt="2026-05-22T19:56:44.864" v="384" actId="26606"/>
          <ac:spMkLst>
            <pc:docMk/>
            <pc:sldMk cId="1452352084" sldId="263"/>
            <ac:spMk id="10" creationId="{5D6C15A0-C087-4593-8414-2B4EC1CDC3DE}"/>
          </ac:spMkLst>
        </pc:spChg>
      </pc:sldChg>
      <pc:sldChg chg="addSp delSp modSp new mod">
        <pc:chgData name="Domingos Antonio Armani" userId="505af5353cc37468" providerId="LiveId" clId="{68D7B23F-DA0B-4F34-9B3E-13CBF0DB8675}" dt="2026-05-28T14:43:20.370" v="729" actId="6549"/>
        <pc:sldMkLst>
          <pc:docMk/>
          <pc:sldMk cId="3769796042" sldId="264"/>
        </pc:sldMkLst>
        <pc:spChg chg="mod">
          <ac:chgData name="Domingos Antonio Armani" userId="505af5353cc37468" providerId="LiveId" clId="{68D7B23F-DA0B-4F34-9B3E-13CBF0DB8675}" dt="2026-05-22T20:02:01.593" v="466" actId="14100"/>
          <ac:spMkLst>
            <pc:docMk/>
            <pc:sldMk cId="3769796042" sldId="264"/>
            <ac:spMk id="2" creationId="{FF6865F4-1C6D-F3E1-CA5F-752511E345D9}"/>
          </ac:spMkLst>
        </pc:spChg>
        <pc:spChg chg="add del mod">
          <ac:chgData name="Domingos Antonio Armani" userId="505af5353cc37468" providerId="LiveId" clId="{68D7B23F-DA0B-4F34-9B3E-13CBF0DB8675}" dt="2026-05-28T14:43:20.370" v="729" actId="6549"/>
          <ac:spMkLst>
            <pc:docMk/>
            <pc:sldMk cId="3769796042" sldId="264"/>
            <ac:spMk id="3" creationId="{A6E2F59B-2904-DA3D-2F93-3B20CEC45069}"/>
          </ac:spMkLst>
        </pc:spChg>
        <pc:spChg chg="add">
          <ac:chgData name="Domingos Antonio Armani" userId="505af5353cc37468" providerId="LiveId" clId="{68D7B23F-DA0B-4F34-9B3E-13CBF0DB8675}" dt="2026-05-22T19:58:10.963" v="398"/>
          <ac:spMkLst>
            <pc:docMk/>
            <pc:sldMk cId="3769796042" sldId="264"/>
            <ac:spMk id="11" creationId="{0FE01B9E-A24B-8EB8-31D8-6D4DDC7C41D3}"/>
          </ac:spMkLst>
        </pc:spChg>
      </pc:sldChg>
      <pc:sldChg chg="addSp delSp modSp new mod setBg setClrOvrMap">
        <pc:chgData name="Domingos Antonio Armani" userId="505af5353cc37468" providerId="LiveId" clId="{68D7B23F-DA0B-4F34-9B3E-13CBF0DB8675}" dt="2026-05-28T14:46:02.740" v="759" actId="113"/>
        <pc:sldMkLst>
          <pc:docMk/>
          <pc:sldMk cId="4091758503" sldId="265"/>
        </pc:sldMkLst>
        <pc:spChg chg="mod">
          <ac:chgData name="Domingos Antonio Armani" userId="505af5353cc37468" providerId="LiveId" clId="{68D7B23F-DA0B-4F34-9B3E-13CBF0DB8675}" dt="2026-05-28T14:43:47.533" v="732" actId="26606"/>
          <ac:spMkLst>
            <pc:docMk/>
            <pc:sldMk cId="4091758503" sldId="265"/>
            <ac:spMk id="2" creationId="{F43150AB-EB5D-F805-2B04-6CD018402A16}"/>
          </ac:spMkLst>
        </pc:spChg>
        <pc:spChg chg="add del">
          <ac:chgData name="Domingos Antonio Armani" userId="505af5353cc37468" providerId="LiveId" clId="{68D7B23F-DA0B-4F34-9B3E-13CBF0DB8675}" dt="2026-05-28T14:43:47.533" v="732" actId="26606"/>
          <ac:spMkLst>
            <pc:docMk/>
            <pc:sldMk cId="4091758503" sldId="265"/>
            <ac:spMk id="11" creationId="{C05CBC3C-2E5A-4839-8B9B-2E5A6ADF0F58}"/>
          </ac:spMkLst>
        </pc:spChg>
        <pc:spChg chg="add del">
          <ac:chgData name="Domingos Antonio Armani" userId="505af5353cc37468" providerId="LiveId" clId="{68D7B23F-DA0B-4F34-9B3E-13CBF0DB8675}" dt="2026-05-28T14:43:47.533" v="732" actId="26606"/>
          <ac:spMkLst>
            <pc:docMk/>
            <pc:sldMk cId="4091758503" sldId="265"/>
            <ac:spMk id="13" creationId="{DB5B423A-57CC-4C58-AA26-8E2E862B03A0}"/>
          </ac:spMkLst>
        </pc:spChg>
        <pc:spChg chg="add del">
          <ac:chgData name="Domingos Antonio Armani" userId="505af5353cc37468" providerId="LiveId" clId="{68D7B23F-DA0B-4F34-9B3E-13CBF0DB8675}" dt="2026-05-28T14:43:47.447" v="731" actId="26606"/>
          <ac:spMkLst>
            <pc:docMk/>
            <pc:sldMk cId="4091758503" sldId="265"/>
            <ac:spMk id="18" creationId="{955A2079-FA98-4876-80F0-72364A7D2EA4}"/>
          </ac:spMkLst>
        </pc:spChg>
        <pc:spChg chg="add">
          <ac:chgData name="Domingos Antonio Armani" userId="505af5353cc37468" providerId="LiveId" clId="{68D7B23F-DA0B-4F34-9B3E-13CBF0DB8675}" dt="2026-05-28T14:43:47.533" v="732" actId="26606"/>
          <ac:spMkLst>
            <pc:docMk/>
            <pc:sldMk cId="4091758503" sldId="265"/>
            <ac:spMk id="19" creationId="{9228552E-C8B1-4A80-8448-0787CE0FC704}"/>
          </ac:spMkLst>
        </pc:spChg>
        <pc:graphicFrameChg chg="add mod modGraphic">
          <ac:chgData name="Domingos Antonio Armani" userId="505af5353cc37468" providerId="LiveId" clId="{68D7B23F-DA0B-4F34-9B3E-13CBF0DB8675}" dt="2026-05-28T14:46:02.740" v="759" actId="113"/>
          <ac:graphicFrameMkLst>
            <pc:docMk/>
            <pc:sldMk cId="4091758503" sldId="265"/>
            <ac:graphicFrameMk id="7" creationId="{A0F13CA1-15BA-A7C5-811A-EF486256E7F6}"/>
          </ac:graphicFrameMkLst>
        </pc:graphicFrameChg>
        <pc:picChg chg="add">
          <ac:chgData name="Domingos Antonio Armani" userId="505af5353cc37468" providerId="LiveId" clId="{68D7B23F-DA0B-4F34-9B3E-13CBF0DB8675}" dt="2026-05-28T14:43:47.533" v="732" actId="26606"/>
          <ac:picMkLst>
            <pc:docMk/>
            <pc:sldMk cId="4091758503" sldId="265"/>
            <ac:picMk id="15" creationId="{9647FB99-52F1-6B1F-7F96-0426C6381557}"/>
          </ac:picMkLst>
        </pc:picChg>
      </pc:sldChg>
      <pc:sldChg chg="addSp delSp modSp new mod modClrScheme chgLayout">
        <pc:chgData name="Domingos Antonio Armani" userId="505af5353cc37468" providerId="LiveId" clId="{68D7B23F-DA0B-4F34-9B3E-13CBF0DB8675}" dt="2026-05-28T14:48:16.505" v="762"/>
        <pc:sldMkLst>
          <pc:docMk/>
          <pc:sldMk cId="656033382" sldId="266"/>
        </pc:sldMkLst>
        <pc:spChg chg="mod ord">
          <ac:chgData name="Domingos Antonio Armani" userId="505af5353cc37468" providerId="LiveId" clId="{68D7B23F-DA0B-4F34-9B3E-13CBF0DB8675}" dt="2026-05-22T20:07:32.822" v="519" actId="20577"/>
          <ac:spMkLst>
            <pc:docMk/>
            <pc:sldMk cId="656033382" sldId="266"/>
            <ac:spMk id="2" creationId="{06397EEF-A858-EA9B-5BA2-417422A9490C}"/>
          </ac:spMkLst>
        </pc:spChg>
        <pc:spChg chg="del mod ord">
          <ac:chgData name="Domingos Antonio Armani" userId="505af5353cc37468" providerId="LiveId" clId="{68D7B23F-DA0B-4F34-9B3E-13CBF0DB8675}" dt="2026-05-28T14:46:54.262" v="760" actId="26606"/>
          <ac:spMkLst>
            <pc:docMk/>
            <pc:sldMk cId="656033382" sldId="266"/>
            <ac:spMk id="3" creationId="{F5B6FC30-398C-C187-3102-6D8B8DA96355}"/>
          </ac:spMkLst>
        </pc:spChg>
        <pc:spChg chg="add mod ord">
          <ac:chgData name="Domingos Antonio Armani" userId="505af5353cc37468" providerId="LiveId" clId="{68D7B23F-DA0B-4F34-9B3E-13CBF0DB8675}" dt="2026-05-28T14:47:09.575" v="761" actId="207"/>
          <ac:spMkLst>
            <pc:docMk/>
            <pc:sldMk cId="656033382" sldId="266"/>
            <ac:spMk id="4" creationId="{A657222D-9DC6-08B5-FA06-A10439F5886E}"/>
          </ac:spMkLst>
        </pc:spChg>
        <pc:graphicFrameChg chg="add mod">
          <ac:chgData name="Domingos Antonio Armani" userId="505af5353cc37468" providerId="LiveId" clId="{68D7B23F-DA0B-4F34-9B3E-13CBF0DB8675}" dt="2026-05-28T14:48:16.505" v="762"/>
          <ac:graphicFrameMkLst>
            <pc:docMk/>
            <pc:sldMk cId="656033382" sldId="266"/>
            <ac:graphicFrameMk id="6" creationId="{EBF31D31-68E7-DF73-DEA9-FC56A3CA12BF}"/>
          </ac:graphicFrameMkLst>
        </pc:graphicFrameChg>
      </pc:sldChg>
      <pc:sldChg chg="addSp delSp modSp new mod setBg modClrScheme chgLayout">
        <pc:chgData name="Domingos Antonio Armani" userId="505af5353cc37468" providerId="LiveId" clId="{68D7B23F-DA0B-4F34-9B3E-13CBF0DB8675}" dt="2026-05-28T14:49:01.622" v="764" actId="403"/>
        <pc:sldMkLst>
          <pc:docMk/>
          <pc:sldMk cId="3925792695" sldId="267"/>
        </pc:sldMkLst>
        <pc:spChg chg="mod ord">
          <ac:chgData name="Domingos Antonio Armani" userId="505af5353cc37468" providerId="LiveId" clId="{68D7B23F-DA0B-4F34-9B3E-13CBF0DB8675}" dt="2026-05-28T14:48:56.771" v="763" actId="26606"/>
          <ac:spMkLst>
            <pc:docMk/>
            <pc:sldMk cId="3925792695" sldId="267"/>
            <ac:spMk id="2" creationId="{D749F94A-04D6-71B8-945C-EEA07206E475}"/>
          </ac:spMkLst>
        </pc:spChg>
        <pc:spChg chg="add mod ord">
          <ac:chgData name="Domingos Antonio Armani" userId="505af5353cc37468" providerId="LiveId" clId="{68D7B23F-DA0B-4F34-9B3E-13CBF0DB8675}" dt="2026-05-28T14:49:01.622" v="764" actId="403"/>
          <ac:spMkLst>
            <pc:docMk/>
            <pc:sldMk cId="3925792695" sldId="267"/>
            <ac:spMk id="5" creationId="{09B0319B-4146-ECE1-607A-48BE36D09518}"/>
          </ac:spMkLst>
        </pc:spChg>
        <pc:spChg chg="add">
          <ac:chgData name="Domingos Antonio Armani" userId="505af5353cc37468" providerId="LiveId" clId="{68D7B23F-DA0B-4F34-9B3E-13CBF0DB8675}" dt="2026-05-28T14:48:56.771" v="763" actId="26606"/>
          <ac:spMkLst>
            <pc:docMk/>
            <pc:sldMk cId="3925792695" sldId="267"/>
            <ac:spMk id="10" creationId="{5A0118C5-4F8D-4CF4-BADD-53FEACC6C42A}"/>
          </ac:spMkLst>
        </pc:spChg>
        <pc:spChg chg="add">
          <ac:chgData name="Domingos Antonio Armani" userId="505af5353cc37468" providerId="LiveId" clId="{68D7B23F-DA0B-4F34-9B3E-13CBF0DB8675}" dt="2026-05-28T14:48:56.771" v="763" actId="26606"/>
          <ac:spMkLst>
            <pc:docMk/>
            <pc:sldMk cId="3925792695" sldId="267"/>
            <ac:spMk id="12" creationId="{4E0A5C5C-2A95-428E-9F6A-0D29EBD57C9F}"/>
          </ac:spMkLst>
        </pc:spChg>
        <pc:spChg chg="add">
          <ac:chgData name="Domingos Antonio Armani" userId="505af5353cc37468" providerId="LiveId" clId="{68D7B23F-DA0B-4F34-9B3E-13CBF0DB8675}" dt="2026-05-28T14:48:56.771" v="763" actId="26606"/>
          <ac:spMkLst>
            <pc:docMk/>
            <pc:sldMk cId="3925792695" sldId="267"/>
            <ac:spMk id="14" creationId="{1056F38F-7C4E-461D-8709-7D0024AE1F79}"/>
          </ac:spMkLst>
        </pc:spChg>
        <pc:spChg chg="add">
          <ac:chgData name="Domingos Antonio Armani" userId="505af5353cc37468" providerId="LiveId" clId="{68D7B23F-DA0B-4F34-9B3E-13CBF0DB8675}" dt="2026-05-28T14:48:56.771" v="763" actId="26606"/>
          <ac:spMkLst>
            <pc:docMk/>
            <pc:sldMk cId="3925792695" sldId="267"/>
            <ac:spMk id="16" creationId="{C7278469-3C3C-49CE-AEEE-E176A4900B78}"/>
          </ac:spMkLst>
        </pc:spChg>
        <pc:spChg chg="add">
          <ac:chgData name="Domingos Antonio Armani" userId="505af5353cc37468" providerId="LiveId" clId="{68D7B23F-DA0B-4F34-9B3E-13CBF0DB8675}" dt="2026-05-28T14:48:56.771" v="763" actId="26606"/>
          <ac:spMkLst>
            <pc:docMk/>
            <pc:sldMk cId="3925792695" sldId="267"/>
            <ac:spMk id="22" creationId="{4C6598AB-1C17-4D54-951C-A082D94ACB7A}"/>
          </ac:spMkLst>
        </pc:spChg>
        <pc:spChg chg="add">
          <ac:chgData name="Domingos Antonio Armani" userId="505af5353cc37468" providerId="LiveId" clId="{68D7B23F-DA0B-4F34-9B3E-13CBF0DB8675}" dt="2026-05-28T14:48:56.771" v="763" actId="26606"/>
          <ac:spMkLst>
            <pc:docMk/>
            <pc:sldMk cId="3925792695" sldId="267"/>
            <ac:spMk id="24" creationId="{C83B66D7-137D-4AC1-B172-53D60F08BEB5}"/>
          </ac:spMkLst>
        </pc:spChg>
        <pc:spChg chg="add">
          <ac:chgData name="Domingos Antonio Armani" userId="505af5353cc37468" providerId="LiveId" clId="{68D7B23F-DA0B-4F34-9B3E-13CBF0DB8675}" dt="2026-05-28T14:48:56.771" v="763" actId="26606"/>
          <ac:spMkLst>
            <pc:docMk/>
            <pc:sldMk cId="3925792695" sldId="267"/>
            <ac:spMk id="26" creationId="{F6B92503-6984-4D15-8B98-8718709B785D}"/>
          </ac:spMkLst>
        </pc:spChg>
        <pc:spChg chg="add">
          <ac:chgData name="Domingos Antonio Armani" userId="505af5353cc37468" providerId="LiveId" clId="{68D7B23F-DA0B-4F34-9B3E-13CBF0DB8675}" dt="2026-05-28T14:48:56.771" v="763" actId="26606"/>
          <ac:spMkLst>
            <pc:docMk/>
            <pc:sldMk cId="3925792695" sldId="267"/>
            <ac:spMk id="28" creationId="{08DDF938-524E-4C18-A47D-C00627832366}"/>
          </ac:spMkLst>
        </pc:spChg>
      </pc:sldChg>
      <pc:sldChg chg="addSp delSp modSp new mod setBg">
        <pc:chgData name="Domingos Antonio Armani" userId="505af5353cc37468" providerId="LiveId" clId="{68D7B23F-DA0B-4F34-9B3E-13CBF0DB8675}" dt="2026-05-22T20:10:26.344" v="568" actId="26606"/>
        <pc:sldMkLst>
          <pc:docMk/>
          <pc:sldMk cId="2298360808" sldId="268"/>
        </pc:sldMkLst>
        <pc:spChg chg="mod">
          <ac:chgData name="Domingos Antonio Armani" userId="505af5353cc37468" providerId="LiveId" clId="{68D7B23F-DA0B-4F34-9B3E-13CBF0DB8675}" dt="2026-05-22T20:10:26.344" v="568" actId="26606"/>
          <ac:spMkLst>
            <pc:docMk/>
            <pc:sldMk cId="2298360808" sldId="268"/>
            <ac:spMk id="2" creationId="{EBAC69A7-B16D-3900-4EEA-7DC2F50FC940}"/>
          </ac:spMkLst>
        </pc:spChg>
        <pc:spChg chg="add">
          <ac:chgData name="Domingos Antonio Armani" userId="505af5353cc37468" providerId="LiveId" clId="{68D7B23F-DA0B-4F34-9B3E-13CBF0DB8675}" dt="2026-05-22T20:10:26.344" v="568" actId="26606"/>
          <ac:spMkLst>
            <pc:docMk/>
            <pc:sldMk cId="2298360808" sldId="268"/>
            <ac:spMk id="10" creationId="{5C8908E2-EE49-44D2-9428-A28D2312A8D5}"/>
          </ac:spMkLst>
        </pc:spChg>
        <pc:spChg chg="add">
          <ac:chgData name="Domingos Antonio Armani" userId="505af5353cc37468" providerId="LiveId" clId="{68D7B23F-DA0B-4F34-9B3E-13CBF0DB8675}" dt="2026-05-22T20:10:26.344" v="568" actId="26606"/>
          <ac:spMkLst>
            <pc:docMk/>
            <pc:sldMk cId="2298360808" sldId="268"/>
            <ac:spMk id="16" creationId="{7449A6C7-D15F-4AA5-BFA5-71A404B47016}"/>
          </ac:spMkLst>
        </pc:spChg>
        <pc:spChg chg="add">
          <ac:chgData name="Domingos Antonio Armani" userId="505af5353cc37468" providerId="LiveId" clId="{68D7B23F-DA0B-4F34-9B3E-13CBF0DB8675}" dt="2026-05-22T20:10:26.344" v="568" actId="26606"/>
          <ac:spMkLst>
            <pc:docMk/>
            <pc:sldMk cId="2298360808" sldId="268"/>
            <ac:spMk id="18" creationId="{ED888B23-07FA-482A-96DF-47E31AF1A603}"/>
          </ac:spMkLst>
        </pc:spChg>
        <pc:grpChg chg="add">
          <ac:chgData name="Domingos Antonio Armani" userId="505af5353cc37468" providerId="LiveId" clId="{68D7B23F-DA0B-4F34-9B3E-13CBF0DB8675}" dt="2026-05-22T20:10:26.344" v="568" actId="26606"/>
          <ac:grpSpMkLst>
            <pc:docMk/>
            <pc:sldMk cId="2298360808" sldId="268"/>
            <ac:grpSpMk id="12" creationId="{05314994-6337-4875-8CF5-652CAFE8342C}"/>
          </ac:grpSpMkLst>
        </pc:grpChg>
        <pc:graphicFrameChg chg="add">
          <ac:chgData name="Domingos Antonio Armani" userId="505af5353cc37468" providerId="LiveId" clId="{68D7B23F-DA0B-4F34-9B3E-13CBF0DB8675}" dt="2026-05-22T20:10:26.344" v="568" actId="26606"/>
          <ac:graphicFrameMkLst>
            <pc:docMk/>
            <pc:sldMk cId="2298360808" sldId="268"/>
            <ac:graphicFrameMk id="6" creationId="{4E6DFF1C-825B-47F1-A9BA-E14E986AF491}"/>
          </ac:graphicFrameMkLst>
        </pc:graphicFrameChg>
      </pc:sldChg>
      <pc:sldChg chg="addSp delSp modSp new mod setBg">
        <pc:chgData name="Domingos Antonio Armani" userId="505af5353cc37468" providerId="LiveId" clId="{68D7B23F-DA0B-4F34-9B3E-13CBF0DB8675}" dt="2026-05-28T14:50:44.403" v="776" actId="403"/>
        <pc:sldMkLst>
          <pc:docMk/>
          <pc:sldMk cId="1819308590" sldId="269"/>
        </pc:sldMkLst>
        <pc:spChg chg="mod">
          <ac:chgData name="Domingos Antonio Armani" userId="505af5353cc37468" providerId="LiveId" clId="{68D7B23F-DA0B-4F34-9B3E-13CBF0DB8675}" dt="2026-05-28T14:50:17.601" v="768" actId="26606"/>
          <ac:spMkLst>
            <pc:docMk/>
            <pc:sldMk cId="1819308590" sldId="269"/>
            <ac:spMk id="2" creationId="{C70C8824-8C40-F79F-36D8-27BA906F4580}"/>
          </ac:spMkLst>
        </pc:spChg>
        <pc:spChg chg="add del">
          <ac:chgData name="Domingos Antonio Armani" userId="505af5353cc37468" providerId="LiveId" clId="{68D7B23F-DA0B-4F34-9B3E-13CBF0DB8675}" dt="2026-05-28T14:50:17.601" v="768" actId="26606"/>
          <ac:spMkLst>
            <pc:docMk/>
            <pc:sldMk cId="1819308590" sldId="269"/>
            <ac:spMk id="9" creationId="{BC68A55F-7B32-44D8-AEE5-1AF40532656C}"/>
          </ac:spMkLst>
        </pc:spChg>
        <pc:spChg chg="add del">
          <ac:chgData name="Domingos Antonio Armani" userId="505af5353cc37468" providerId="LiveId" clId="{68D7B23F-DA0B-4F34-9B3E-13CBF0DB8675}" dt="2026-05-28T14:50:17.601" v="768" actId="26606"/>
          <ac:spMkLst>
            <pc:docMk/>
            <pc:sldMk cId="1819308590" sldId="269"/>
            <ac:spMk id="11" creationId="{CD1AAA2C-FBBE-42AA-B869-31D524B7653F}"/>
          </ac:spMkLst>
        </pc:spChg>
        <pc:spChg chg="add del">
          <ac:chgData name="Domingos Antonio Armani" userId="505af5353cc37468" providerId="LiveId" clId="{68D7B23F-DA0B-4F34-9B3E-13CBF0DB8675}" dt="2026-05-28T14:50:17.601" v="768" actId="26606"/>
          <ac:spMkLst>
            <pc:docMk/>
            <pc:sldMk cId="1819308590" sldId="269"/>
            <ac:spMk id="13" creationId="{5F937BBF-9326-4230-AB1B-F1795E350559}"/>
          </ac:spMkLst>
        </pc:spChg>
        <pc:spChg chg="add">
          <ac:chgData name="Domingos Antonio Armani" userId="505af5353cc37468" providerId="LiveId" clId="{68D7B23F-DA0B-4F34-9B3E-13CBF0DB8675}" dt="2026-05-28T14:50:17.601" v="768" actId="26606"/>
          <ac:spMkLst>
            <pc:docMk/>
            <pc:sldMk cId="1819308590" sldId="269"/>
            <ac:spMk id="19" creationId="{B50AB553-2A96-4A92-96F2-93548E096954}"/>
          </ac:spMkLst>
        </pc:spChg>
        <pc:graphicFrameChg chg="add mod modGraphic">
          <ac:chgData name="Domingos Antonio Armani" userId="505af5353cc37468" providerId="LiveId" clId="{68D7B23F-DA0B-4F34-9B3E-13CBF0DB8675}" dt="2026-05-28T14:50:44.403" v="776" actId="403"/>
          <ac:graphicFrameMkLst>
            <pc:docMk/>
            <pc:sldMk cId="1819308590" sldId="269"/>
            <ac:graphicFrameMk id="5" creationId="{85AAFC98-3A06-E364-F3B6-108A3564BC61}"/>
          </ac:graphicFrameMkLst>
        </pc:graphicFrameChg>
        <pc:picChg chg="add">
          <ac:chgData name="Domingos Antonio Armani" userId="505af5353cc37468" providerId="LiveId" clId="{68D7B23F-DA0B-4F34-9B3E-13CBF0DB8675}" dt="2026-05-28T14:50:17.601" v="768" actId="26606"/>
          <ac:picMkLst>
            <pc:docMk/>
            <pc:sldMk cId="1819308590" sldId="269"/>
            <ac:picMk id="15" creationId="{2F478618-BD4D-7E6E-9041-66FD0D522EF7}"/>
          </ac:picMkLst>
        </pc:picChg>
      </pc:sldChg>
      <pc:sldChg chg="addSp delSp modSp new mod">
        <pc:chgData name="Domingos Antonio Armani" userId="505af5353cc37468" providerId="LiveId" clId="{68D7B23F-DA0B-4F34-9B3E-13CBF0DB8675}" dt="2026-05-28T14:49:54.898" v="767" actId="207"/>
        <pc:sldMkLst>
          <pc:docMk/>
          <pc:sldMk cId="915730431" sldId="270"/>
        </pc:sldMkLst>
        <pc:spChg chg="mod">
          <ac:chgData name="Domingos Antonio Armani" userId="505af5353cc37468" providerId="LiveId" clId="{68D7B23F-DA0B-4F34-9B3E-13CBF0DB8675}" dt="2026-05-22T20:13:47.080" v="618" actId="1076"/>
          <ac:spMkLst>
            <pc:docMk/>
            <pc:sldMk cId="915730431" sldId="270"/>
            <ac:spMk id="2" creationId="{E3B52A01-4C90-C170-FF78-867CA825886B}"/>
          </ac:spMkLst>
        </pc:spChg>
        <pc:spChg chg="del mod">
          <ac:chgData name="Domingos Antonio Armani" userId="505af5353cc37468" providerId="LiveId" clId="{68D7B23F-DA0B-4F34-9B3E-13CBF0DB8675}" dt="2026-05-28T14:49:41.488" v="765" actId="26606"/>
          <ac:spMkLst>
            <pc:docMk/>
            <pc:sldMk cId="915730431" sldId="270"/>
            <ac:spMk id="3" creationId="{821B9391-A76C-8AB4-F56E-24C098047B2B}"/>
          </ac:spMkLst>
        </pc:spChg>
        <pc:graphicFrameChg chg="add modGraphic">
          <ac:chgData name="Domingos Antonio Armani" userId="505af5353cc37468" providerId="LiveId" clId="{68D7B23F-DA0B-4F34-9B3E-13CBF0DB8675}" dt="2026-05-28T14:49:54.898" v="767" actId="207"/>
          <ac:graphicFrameMkLst>
            <pc:docMk/>
            <pc:sldMk cId="915730431" sldId="270"/>
            <ac:graphicFrameMk id="5" creationId="{3183B44E-7F45-A560-CCA1-F5329910BFB8}"/>
          </ac:graphicFrameMkLst>
        </pc:graphicFrameChg>
      </pc:sldChg>
      <pc:sldChg chg="addSp delSp modSp new mod modClrScheme chgLayout">
        <pc:chgData name="Domingos Antonio Armani" userId="505af5353cc37468" providerId="LiveId" clId="{68D7B23F-DA0B-4F34-9B3E-13CBF0DB8675}" dt="2026-05-22T20:15:27.798" v="641" actId="20577"/>
        <pc:sldMkLst>
          <pc:docMk/>
          <pc:sldMk cId="2207673245" sldId="271"/>
        </pc:sldMkLst>
        <pc:spChg chg="add mod">
          <ac:chgData name="Domingos Antonio Armani" userId="505af5353cc37468" providerId="LiveId" clId="{68D7B23F-DA0B-4F34-9B3E-13CBF0DB8675}" dt="2026-05-22T20:15:27.798" v="641" actId="20577"/>
          <ac:spMkLst>
            <pc:docMk/>
            <pc:sldMk cId="2207673245" sldId="271"/>
            <ac:spMk id="5" creationId="{C3B7D435-33F2-FF60-5DF4-2641044A3353}"/>
          </ac:spMkLst>
        </pc:spChg>
      </pc:sldChg>
      <pc:sldChg chg="addSp delSp modSp new mod">
        <pc:chgData name="Domingos Antonio Armani" userId="505af5353cc37468" providerId="LiveId" clId="{68D7B23F-DA0B-4F34-9B3E-13CBF0DB8675}" dt="2026-05-28T15:04:32.097" v="811" actId="403"/>
        <pc:sldMkLst>
          <pc:docMk/>
          <pc:sldMk cId="3453813629" sldId="272"/>
        </pc:sldMkLst>
        <pc:spChg chg="add del">
          <ac:chgData name="Domingos Antonio Armani" userId="505af5353cc37468" providerId="LiveId" clId="{68D7B23F-DA0B-4F34-9B3E-13CBF0DB8675}" dt="2026-05-28T15:01:44.025" v="779" actId="22"/>
          <ac:spMkLst>
            <pc:docMk/>
            <pc:sldMk cId="3453813629" sldId="272"/>
            <ac:spMk id="3" creationId="{D973CD5C-92D5-AC80-5279-5D5ECF9DD272}"/>
          </ac:spMkLst>
        </pc:spChg>
        <pc:spChg chg="add del mod">
          <ac:chgData name="Domingos Antonio Armani" userId="505af5353cc37468" providerId="LiveId" clId="{68D7B23F-DA0B-4F34-9B3E-13CBF0DB8675}" dt="2026-05-28T15:03:19.066" v="792" actId="26606"/>
          <ac:spMkLst>
            <pc:docMk/>
            <pc:sldMk cId="3453813629" sldId="272"/>
            <ac:spMk id="5" creationId="{4E26AB65-A949-26C8-7406-DC8A92D6A50D}"/>
          </ac:spMkLst>
        </pc:spChg>
        <pc:graphicFrameChg chg="add mod modGraphic">
          <ac:chgData name="Domingos Antonio Armani" userId="505af5353cc37468" providerId="LiveId" clId="{68D7B23F-DA0B-4F34-9B3E-13CBF0DB8675}" dt="2026-05-28T15:04:32.097" v="811" actId="403"/>
          <ac:graphicFrameMkLst>
            <pc:docMk/>
            <pc:sldMk cId="3453813629" sldId="272"/>
            <ac:graphicFrameMk id="7" creationId="{F0854878-E375-F421-2029-C5C42C1BD0BA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A69682-6470-44DC-A5CA-48DD56CD096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6207DF2-A292-48B6-9C2B-3CEC136EFAD6}">
      <dgm:prSet/>
      <dgm:spPr/>
      <dgm:t>
        <a:bodyPr/>
        <a:lstStyle/>
        <a:p>
          <a:r>
            <a:rPr lang="pt-BR" b="1"/>
            <a:t>Quem aqui já sentiu que a prestação de contas foi mais importante do que o impacto social do projeto?</a:t>
          </a:r>
          <a:endParaRPr lang="en-US"/>
        </a:p>
      </dgm:t>
    </dgm:pt>
    <dgm:pt modelId="{61D08473-C69C-424E-8B24-8A3FB8D4D158}" type="parTrans" cxnId="{80963CF6-BE3B-4816-B348-94DF5DE2E0A5}">
      <dgm:prSet/>
      <dgm:spPr/>
      <dgm:t>
        <a:bodyPr/>
        <a:lstStyle/>
        <a:p>
          <a:endParaRPr lang="en-US"/>
        </a:p>
      </dgm:t>
    </dgm:pt>
    <dgm:pt modelId="{02F34B3B-A4AE-47EC-BC72-5E0A1FAB480C}" type="sibTrans" cxnId="{80963CF6-BE3B-4816-B348-94DF5DE2E0A5}">
      <dgm:prSet/>
      <dgm:spPr/>
      <dgm:t>
        <a:bodyPr/>
        <a:lstStyle/>
        <a:p>
          <a:endParaRPr lang="en-US"/>
        </a:p>
      </dgm:t>
    </dgm:pt>
    <dgm:pt modelId="{10890394-4C8B-40AC-859F-2B2114344B33}">
      <dgm:prSet/>
      <dgm:spPr/>
      <dgm:t>
        <a:bodyPr/>
        <a:lstStyle/>
        <a:p>
          <a:r>
            <a:rPr lang="pt-BR"/>
            <a:t>Controle é necessário.</a:t>
          </a:r>
          <a:br>
            <a:rPr lang="pt-BR"/>
          </a:br>
          <a:r>
            <a:rPr lang="pt-BR"/>
            <a:t>Mas controle do quê? Para quê?</a:t>
          </a:r>
          <a:endParaRPr lang="en-US"/>
        </a:p>
      </dgm:t>
    </dgm:pt>
    <dgm:pt modelId="{052FC15E-7E4E-4D57-8FE8-B35EC0F02946}" type="parTrans" cxnId="{BE2B8674-F10B-4344-98FE-0175DFB3C2FB}">
      <dgm:prSet/>
      <dgm:spPr/>
      <dgm:t>
        <a:bodyPr/>
        <a:lstStyle/>
        <a:p>
          <a:endParaRPr lang="en-US"/>
        </a:p>
      </dgm:t>
    </dgm:pt>
    <dgm:pt modelId="{9E3B5222-AD80-4FF8-A087-99558B788A75}" type="sibTrans" cxnId="{BE2B8674-F10B-4344-98FE-0175DFB3C2FB}">
      <dgm:prSet/>
      <dgm:spPr/>
      <dgm:t>
        <a:bodyPr/>
        <a:lstStyle/>
        <a:p>
          <a:endParaRPr lang="en-US"/>
        </a:p>
      </dgm:t>
    </dgm:pt>
    <dgm:pt modelId="{36925EB3-446B-4045-A29F-C313C6951753}" type="pres">
      <dgm:prSet presAssocID="{DDA69682-6470-44DC-A5CA-48DD56CD0963}" presName="linear" presStyleCnt="0">
        <dgm:presLayoutVars>
          <dgm:animLvl val="lvl"/>
          <dgm:resizeHandles val="exact"/>
        </dgm:presLayoutVars>
      </dgm:prSet>
      <dgm:spPr/>
    </dgm:pt>
    <dgm:pt modelId="{E854498E-CAF0-469E-9290-DA94183571A9}" type="pres">
      <dgm:prSet presAssocID="{36207DF2-A292-48B6-9C2B-3CEC136EFAD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1B84655-FA02-4F89-983C-37A124F5EADC}" type="pres">
      <dgm:prSet presAssocID="{02F34B3B-A4AE-47EC-BC72-5E0A1FAB480C}" presName="spacer" presStyleCnt="0"/>
      <dgm:spPr/>
    </dgm:pt>
    <dgm:pt modelId="{AAC922F6-6D95-47B0-B74C-718261FC974D}" type="pres">
      <dgm:prSet presAssocID="{10890394-4C8B-40AC-859F-2B2114344B3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BAE1BB08-F9A9-4481-A14F-C447165DE7C3}" type="presOf" srcId="{DDA69682-6470-44DC-A5CA-48DD56CD0963}" destId="{36925EB3-446B-4045-A29F-C313C6951753}" srcOrd="0" destOrd="0" presId="urn:microsoft.com/office/officeart/2005/8/layout/vList2"/>
    <dgm:cxn modelId="{4B28F024-7CB8-4CE6-8EC9-54D12342EBB6}" type="presOf" srcId="{10890394-4C8B-40AC-859F-2B2114344B33}" destId="{AAC922F6-6D95-47B0-B74C-718261FC974D}" srcOrd="0" destOrd="0" presId="urn:microsoft.com/office/officeart/2005/8/layout/vList2"/>
    <dgm:cxn modelId="{38767C5B-0BC2-40E7-8A5B-7F3E0CCFB0E6}" type="presOf" srcId="{36207DF2-A292-48B6-9C2B-3CEC136EFAD6}" destId="{E854498E-CAF0-469E-9290-DA94183571A9}" srcOrd="0" destOrd="0" presId="urn:microsoft.com/office/officeart/2005/8/layout/vList2"/>
    <dgm:cxn modelId="{BE2B8674-F10B-4344-98FE-0175DFB3C2FB}" srcId="{DDA69682-6470-44DC-A5CA-48DD56CD0963}" destId="{10890394-4C8B-40AC-859F-2B2114344B33}" srcOrd="1" destOrd="0" parTransId="{052FC15E-7E4E-4D57-8FE8-B35EC0F02946}" sibTransId="{9E3B5222-AD80-4FF8-A087-99558B788A75}"/>
    <dgm:cxn modelId="{80963CF6-BE3B-4816-B348-94DF5DE2E0A5}" srcId="{DDA69682-6470-44DC-A5CA-48DD56CD0963}" destId="{36207DF2-A292-48B6-9C2B-3CEC136EFAD6}" srcOrd="0" destOrd="0" parTransId="{61D08473-C69C-424E-8B24-8A3FB8D4D158}" sibTransId="{02F34B3B-A4AE-47EC-BC72-5E0A1FAB480C}"/>
    <dgm:cxn modelId="{EA625C20-23DD-431F-8996-346DC924D022}" type="presParOf" srcId="{36925EB3-446B-4045-A29F-C313C6951753}" destId="{E854498E-CAF0-469E-9290-DA94183571A9}" srcOrd="0" destOrd="0" presId="urn:microsoft.com/office/officeart/2005/8/layout/vList2"/>
    <dgm:cxn modelId="{C8C98E8C-14F5-4FB1-8738-4F885BDA9152}" type="presParOf" srcId="{36925EB3-446B-4045-A29F-C313C6951753}" destId="{61B84655-FA02-4F89-983C-37A124F5EADC}" srcOrd="1" destOrd="0" presId="urn:microsoft.com/office/officeart/2005/8/layout/vList2"/>
    <dgm:cxn modelId="{8545D9D8-C5EB-454C-9974-107705B2C98A}" type="presParOf" srcId="{36925EB3-446B-4045-A29F-C313C6951753}" destId="{AAC922F6-6D95-47B0-B74C-718261FC974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ECBF55-B3B7-4844-A6A3-64D2F962985F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88D05B-9882-4353-9F32-3475AB02FB43}">
      <dgm:prSet/>
      <dgm:spPr/>
      <dgm:t>
        <a:bodyPr/>
        <a:lstStyle/>
        <a:p>
          <a:r>
            <a:rPr lang="pt-BR" b="1"/>
            <a:t>O desafio não é “controle ou não controle”.</a:t>
          </a:r>
          <a:endParaRPr lang="en-US"/>
        </a:p>
      </dgm:t>
    </dgm:pt>
    <dgm:pt modelId="{411951A2-541B-4735-B6BE-8A30BD9103E1}" type="parTrans" cxnId="{82AC85A6-1ECC-45EC-A3A8-B5EE91AE1C78}">
      <dgm:prSet/>
      <dgm:spPr/>
      <dgm:t>
        <a:bodyPr/>
        <a:lstStyle/>
        <a:p>
          <a:endParaRPr lang="en-US"/>
        </a:p>
      </dgm:t>
    </dgm:pt>
    <dgm:pt modelId="{2B6CFAAF-6374-4681-B859-B838FCC106C0}" type="sibTrans" cxnId="{82AC85A6-1ECC-45EC-A3A8-B5EE91AE1C78}">
      <dgm:prSet/>
      <dgm:spPr/>
      <dgm:t>
        <a:bodyPr/>
        <a:lstStyle/>
        <a:p>
          <a:endParaRPr lang="en-US"/>
        </a:p>
      </dgm:t>
    </dgm:pt>
    <dgm:pt modelId="{5FE54D64-1030-4131-BE1B-495CE1AFE89A}">
      <dgm:prSet/>
      <dgm:spPr/>
      <dgm:t>
        <a:bodyPr/>
        <a:lstStyle/>
        <a:p>
          <a:r>
            <a:rPr lang="pt-BR" b="1"/>
            <a:t>O desafio é como equilibrar:</a:t>
          </a:r>
          <a:endParaRPr lang="en-US"/>
        </a:p>
      </dgm:t>
    </dgm:pt>
    <dgm:pt modelId="{53B8EA05-DE47-47C0-8289-63E08907F91B}" type="parTrans" cxnId="{294CFA1E-FCAE-412E-ABAA-8BE63B50C0E8}">
      <dgm:prSet/>
      <dgm:spPr/>
      <dgm:t>
        <a:bodyPr/>
        <a:lstStyle/>
        <a:p>
          <a:endParaRPr lang="en-US"/>
        </a:p>
      </dgm:t>
    </dgm:pt>
    <dgm:pt modelId="{2B0626D2-250E-4E9C-946B-EADB414240AA}" type="sibTrans" cxnId="{294CFA1E-FCAE-412E-ABAA-8BE63B50C0E8}">
      <dgm:prSet/>
      <dgm:spPr/>
      <dgm:t>
        <a:bodyPr/>
        <a:lstStyle/>
        <a:p>
          <a:endParaRPr lang="en-US"/>
        </a:p>
      </dgm:t>
    </dgm:pt>
    <dgm:pt modelId="{694F63D0-7494-4D8E-A165-66BCAB315BE1}">
      <dgm:prSet/>
      <dgm:spPr/>
      <dgm:t>
        <a:bodyPr/>
        <a:lstStyle/>
        <a:p>
          <a:r>
            <a:rPr lang="pt-BR"/>
            <a:t>controle público legítimo </a:t>
          </a:r>
          <a:endParaRPr lang="en-US"/>
        </a:p>
      </dgm:t>
    </dgm:pt>
    <dgm:pt modelId="{2FF7D586-EA1E-4524-B9D5-03442B7D198C}" type="parTrans" cxnId="{442BCA65-4B05-42A6-BA93-FD1D76B58AB9}">
      <dgm:prSet/>
      <dgm:spPr/>
      <dgm:t>
        <a:bodyPr/>
        <a:lstStyle/>
        <a:p>
          <a:endParaRPr lang="en-US"/>
        </a:p>
      </dgm:t>
    </dgm:pt>
    <dgm:pt modelId="{5D306942-514D-4DF2-AEAB-FD8A2B2F698D}" type="sibTrans" cxnId="{442BCA65-4B05-42A6-BA93-FD1D76B58AB9}">
      <dgm:prSet/>
      <dgm:spPr/>
      <dgm:t>
        <a:bodyPr/>
        <a:lstStyle/>
        <a:p>
          <a:endParaRPr lang="en-US"/>
        </a:p>
      </dgm:t>
    </dgm:pt>
    <dgm:pt modelId="{E3365351-6C5C-4230-8469-7F7124DC7050}">
      <dgm:prSet/>
      <dgm:spPr/>
      <dgm:t>
        <a:bodyPr/>
        <a:lstStyle/>
        <a:p>
          <a:r>
            <a:rPr lang="pt-BR"/>
            <a:t>autonomia das OSCs </a:t>
          </a:r>
          <a:endParaRPr lang="en-US"/>
        </a:p>
      </dgm:t>
    </dgm:pt>
    <dgm:pt modelId="{7ABF927B-A285-4E54-8F99-3FE84C91899F}" type="parTrans" cxnId="{85375AA8-55E4-4158-8715-916310CE1540}">
      <dgm:prSet/>
      <dgm:spPr/>
      <dgm:t>
        <a:bodyPr/>
        <a:lstStyle/>
        <a:p>
          <a:endParaRPr lang="en-US"/>
        </a:p>
      </dgm:t>
    </dgm:pt>
    <dgm:pt modelId="{C97C07B3-7967-4647-BD23-E5184D496BC4}" type="sibTrans" cxnId="{85375AA8-55E4-4158-8715-916310CE1540}">
      <dgm:prSet/>
      <dgm:spPr/>
      <dgm:t>
        <a:bodyPr/>
        <a:lstStyle/>
        <a:p>
          <a:endParaRPr lang="en-US"/>
        </a:p>
      </dgm:t>
    </dgm:pt>
    <dgm:pt modelId="{F0665964-48CA-4CFC-8D3E-C506B32BA9A6}">
      <dgm:prSet/>
      <dgm:spPr/>
      <dgm:t>
        <a:bodyPr/>
        <a:lstStyle/>
        <a:p>
          <a:r>
            <a:rPr lang="pt-BR" dirty="0"/>
            <a:t>efetividade </a:t>
          </a:r>
          <a:endParaRPr lang="en-US" dirty="0"/>
        </a:p>
      </dgm:t>
    </dgm:pt>
    <dgm:pt modelId="{DBD8CDAF-C0AA-41CA-9140-8CCEF710AC53}" type="parTrans" cxnId="{C4D8F8A2-9D9D-4997-94E0-B7F0B5C892F2}">
      <dgm:prSet/>
      <dgm:spPr/>
      <dgm:t>
        <a:bodyPr/>
        <a:lstStyle/>
        <a:p>
          <a:endParaRPr lang="en-US"/>
        </a:p>
      </dgm:t>
    </dgm:pt>
    <dgm:pt modelId="{265F60D0-BA9F-47EC-B8E6-198C230A3001}" type="sibTrans" cxnId="{C4D8F8A2-9D9D-4997-94E0-B7F0B5C892F2}">
      <dgm:prSet/>
      <dgm:spPr/>
      <dgm:t>
        <a:bodyPr/>
        <a:lstStyle/>
        <a:p>
          <a:endParaRPr lang="en-US"/>
        </a:p>
      </dgm:t>
    </dgm:pt>
    <dgm:pt modelId="{A1B5F332-1AB6-464F-857E-EFD9BCE25CBA}">
      <dgm:prSet/>
      <dgm:spPr/>
      <dgm:t>
        <a:bodyPr/>
        <a:lstStyle/>
        <a:p>
          <a:r>
            <a:rPr lang="pt-BR" dirty="0"/>
            <a:t>transformação social</a:t>
          </a:r>
          <a:endParaRPr lang="en-US" dirty="0"/>
        </a:p>
      </dgm:t>
    </dgm:pt>
    <dgm:pt modelId="{34B4C5EF-BF01-41A8-AD30-5581CEDDEA28}" type="parTrans" cxnId="{910DCE05-B8A2-4103-9A95-3251FACC7F42}">
      <dgm:prSet/>
      <dgm:spPr/>
      <dgm:t>
        <a:bodyPr/>
        <a:lstStyle/>
        <a:p>
          <a:endParaRPr lang="en-US"/>
        </a:p>
      </dgm:t>
    </dgm:pt>
    <dgm:pt modelId="{CAED9825-DFBB-4210-A0C7-73EB833771EA}" type="sibTrans" cxnId="{910DCE05-B8A2-4103-9A95-3251FACC7F42}">
      <dgm:prSet/>
      <dgm:spPr/>
      <dgm:t>
        <a:bodyPr/>
        <a:lstStyle/>
        <a:p>
          <a:endParaRPr lang="en-US"/>
        </a:p>
      </dgm:t>
    </dgm:pt>
    <dgm:pt modelId="{9ED58B97-E903-4746-BE07-3F7643CB0C29}" type="pres">
      <dgm:prSet presAssocID="{72ECBF55-B3B7-4844-A6A3-64D2F962985F}" presName="Name0" presStyleCnt="0">
        <dgm:presLayoutVars>
          <dgm:dir/>
          <dgm:animLvl val="lvl"/>
          <dgm:resizeHandles val="exact"/>
        </dgm:presLayoutVars>
      </dgm:prSet>
      <dgm:spPr/>
    </dgm:pt>
    <dgm:pt modelId="{378DF52E-142C-4F85-89F4-0DD709030272}" type="pres">
      <dgm:prSet presAssocID="{FB88D05B-9882-4353-9F32-3475AB02FB43}" presName="linNode" presStyleCnt="0"/>
      <dgm:spPr/>
    </dgm:pt>
    <dgm:pt modelId="{D8FF32AF-8F4E-4BB5-B6B2-CC531F8E5870}" type="pres">
      <dgm:prSet presAssocID="{FB88D05B-9882-4353-9F32-3475AB02FB43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41A208B0-1021-4209-BFAC-144C5EB60FE6}" type="pres">
      <dgm:prSet presAssocID="{2B6CFAAF-6374-4681-B859-B838FCC106C0}" presName="sp" presStyleCnt="0"/>
      <dgm:spPr/>
    </dgm:pt>
    <dgm:pt modelId="{E5857E08-029E-4BD1-AFEF-5237C09C9D1A}" type="pres">
      <dgm:prSet presAssocID="{5FE54D64-1030-4131-BE1B-495CE1AFE89A}" presName="linNode" presStyleCnt="0"/>
      <dgm:spPr/>
    </dgm:pt>
    <dgm:pt modelId="{1E06A88C-5468-4739-9454-21AE0A18707E}" type="pres">
      <dgm:prSet presAssocID="{5FE54D64-1030-4131-BE1B-495CE1AFE89A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3A489EA2-6B26-47F8-A59D-513ECBC99936}" type="pres">
      <dgm:prSet presAssocID="{2B0626D2-250E-4E9C-946B-EADB414240AA}" presName="sp" presStyleCnt="0"/>
      <dgm:spPr/>
    </dgm:pt>
    <dgm:pt modelId="{147F3390-D38D-49C5-B85F-7B566032AE03}" type="pres">
      <dgm:prSet presAssocID="{694F63D0-7494-4D8E-A165-66BCAB315BE1}" presName="linNode" presStyleCnt="0"/>
      <dgm:spPr/>
    </dgm:pt>
    <dgm:pt modelId="{3987E1A8-7852-4145-9B1C-628E7CCB3606}" type="pres">
      <dgm:prSet presAssocID="{694F63D0-7494-4D8E-A165-66BCAB315BE1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0588ADA8-4096-4264-ACF4-E7E3EB63B8AE}" type="pres">
      <dgm:prSet presAssocID="{5D306942-514D-4DF2-AEAB-FD8A2B2F698D}" presName="sp" presStyleCnt="0"/>
      <dgm:spPr/>
    </dgm:pt>
    <dgm:pt modelId="{C4667CF9-5C31-4C31-B114-25A9195A59E3}" type="pres">
      <dgm:prSet presAssocID="{E3365351-6C5C-4230-8469-7F7124DC7050}" presName="linNode" presStyleCnt="0"/>
      <dgm:spPr/>
    </dgm:pt>
    <dgm:pt modelId="{78C58B23-689B-47AE-B8A0-4F943350C5F2}" type="pres">
      <dgm:prSet presAssocID="{E3365351-6C5C-4230-8469-7F7124DC7050}" presName="parentText" presStyleLbl="node1" presStyleIdx="3" presStyleCnt="6">
        <dgm:presLayoutVars>
          <dgm:chMax val="1"/>
          <dgm:bulletEnabled val="1"/>
        </dgm:presLayoutVars>
      </dgm:prSet>
      <dgm:spPr/>
    </dgm:pt>
    <dgm:pt modelId="{D837C213-E27D-46B1-857C-4A2A567FC0D9}" type="pres">
      <dgm:prSet presAssocID="{C97C07B3-7967-4647-BD23-E5184D496BC4}" presName="sp" presStyleCnt="0"/>
      <dgm:spPr/>
    </dgm:pt>
    <dgm:pt modelId="{F8F13BFB-4E06-4577-A674-04C021347CD1}" type="pres">
      <dgm:prSet presAssocID="{F0665964-48CA-4CFC-8D3E-C506B32BA9A6}" presName="linNode" presStyleCnt="0"/>
      <dgm:spPr/>
    </dgm:pt>
    <dgm:pt modelId="{169257DD-6BB4-4804-B610-760046A6648B}" type="pres">
      <dgm:prSet presAssocID="{F0665964-48CA-4CFC-8D3E-C506B32BA9A6}" presName="parentText" presStyleLbl="node1" presStyleIdx="4" presStyleCnt="6" custLinFactNeighborY="7103">
        <dgm:presLayoutVars>
          <dgm:chMax val="1"/>
          <dgm:bulletEnabled val="1"/>
        </dgm:presLayoutVars>
      </dgm:prSet>
      <dgm:spPr/>
    </dgm:pt>
    <dgm:pt modelId="{FE8CC97A-E70A-4183-88BC-9C8C4192E177}" type="pres">
      <dgm:prSet presAssocID="{265F60D0-BA9F-47EC-B8E6-198C230A3001}" presName="sp" presStyleCnt="0"/>
      <dgm:spPr/>
    </dgm:pt>
    <dgm:pt modelId="{C3C13F21-1A3B-4727-848B-BD89BC3E13CA}" type="pres">
      <dgm:prSet presAssocID="{A1B5F332-1AB6-464F-857E-EFD9BCE25CBA}" presName="linNode" presStyleCnt="0"/>
      <dgm:spPr/>
    </dgm:pt>
    <dgm:pt modelId="{832C0900-1FC1-4382-95CB-BC1370E19BC1}" type="pres">
      <dgm:prSet presAssocID="{A1B5F332-1AB6-464F-857E-EFD9BCE25CBA}" presName="parentText" presStyleLbl="node1" presStyleIdx="5" presStyleCnt="6">
        <dgm:presLayoutVars>
          <dgm:chMax val="1"/>
          <dgm:bulletEnabled val="1"/>
        </dgm:presLayoutVars>
      </dgm:prSet>
      <dgm:spPr/>
    </dgm:pt>
  </dgm:ptLst>
  <dgm:cxnLst>
    <dgm:cxn modelId="{910DCE05-B8A2-4103-9A95-3251FACC7F42}" srcId="{72ECBF55-B3B7-4844-A6A3-64D2F962985F}" destId="{A1B5F332-1AB6-464F-857E-EFD9BCE25CBA}" srcOrd="5" destOrd="0" parTransId="{34B4C5EF-BF01-41A8-AD30-5581CEDDEA28}" sibTransId="{CAED9825-DFBB-4210-A0C7-73EB833771EA}"/>
    <dgm:cxn modelId="{294CFA1E-FCAE-412E-ABAA-8BE63B50C0E8}" srcId="{72ECBF55-B3B7-4844-A6A3-64D2F962985F}" destId="{5FE54D64-1030-4131-BE1B-495CE1AFE89A}" srcOrd="1" destOrd="0" parTransId="{53B8EA05-DE47-47C0-8289-63E08907F91B}" sibTransId="{2B0626D2-250E-4E9C-946B-EADB414240AA}"/>
    <dgm:cxn modelId="{5FC1E243-C7F6-44A2-9120-C46F76A3183C}" type="presOf" srcId="{E3365351-6C5C-4230-8469-7F7124DC7050}" destId="{78C58B23-689B-47AE-B8A0-4F943350C5F2}" srcOrd="0" destOrd="0" presId="urn:microsoft.com/office/officeart/2005/8/layout/vList5"/>
    <dgm:cxn modelId="{7294B765-4189-432A-8955-818A333F79CF}" type="presOf" srcId="{694F63D0-7494-4D8E-A165-66BCAB315BE1}" destId="{3987E1A8-7852-4145-9B1C-628E7CCB3606}" srcOrd="0" destOrd="0" presId="urn:microsoft.com/office/officeart/2005/8/layout/vList5"/>
    <dgm:cxn modelId="{442BCA65-4B05-42A6-BA93-FD1D76B58AB9}" srcId="{72ECBF55-B3B7-4844-A6A3-64D2F962985F}" destId="{694F63D0-7494-4D8E-A165-66BCAB315BE1}" srcOrd="2" destOrd="0" parTransId="{2FF7D586-EA1E-4524-B9D5-03442B7D198C}" sibTransId="{5D306942-514D-4DF2-AEAB-FD8A2B2F698D}"/>
    <dgm:cxn modelId="{40F1C5A2-2E7A-4EBD-9F06-7034952E89D1}" type="presOf" srcId="{F0665964-48CA-4CFC-8D3E-C506B32BA9A6}" destId="{169257DD-6BB4-4804-B610-760046A6648B}" srcOrd="0" destOrd="0" presId="urn:microsoft.com/office/officeart/2005/8/layout/vList5"/>
    <dgm:cxn modelId="{C4D8F8A2-9D9D-4997-94E0-B7F0B5C892F2}" srcId="{72ECBF55-B3B7-4844-A6A3-64D2F962985F}" destId="{F0665964-48CA-4CFC-8D3E-C506B32BA9A6}" srcOrd="4" destOrd="0" parTransId="{DBD8CDAF-C0AA-41CA-9140-8CCEF710AC53}" sibTransId="{265F60D0-BA9F-47EC-B8E6-198C230A3001}"/>
    <dgm:cxn modelId="{82AC85A6-1ECC-45EC-A3A8-B5EE91AE1C78}" srcId="{72ECBF55-B3B7-4844-A6A3-64D2F962985F}" destId="{FB88D05B-9882-4353-9F32-3475AB02FB43}" srcOrd="0" destOrd="0" parTransId="{411951A2-541B-4735-B6BE-8A30BD9103E1}" sibTransId="{2B6CFAAF-6374-4681-B859-B838FCC106C0}"/>
    <dgm:cxn modelId="{85375AA8-55E4-4158-8715-916310CE1540}" srcId="{72ECBF55-B3B7-4844-A6A3-64D2F962985F}" destId="{E3365351-6C5C-4230-8469-7F7124DC7050}" srcOrd="3" destOrd="0" parTransId="{7ABF927B-A285-4E54-8F99-3FE84C91899F}" sibTransId="{C97C07B3-7967-4647-BD23-E5184D496BC4}"/>
    <dgm:cxn modelId="{44C7EBBA-6D2C-4D98-8A33-09F57AA21962}" type="presOf" srcId="{FB88D05B-9882-4353-9F32-3475AB02FB43}" destId="{D8FF32AF-8F4E-4BB5-B6B2-CC531F8E5870}" srcOrd="0" destOrd="0" presId="urn:microsoft.com/office/officeart/2005/8/layout/vList5"/>
    <dgm:cxn modelId="{2FADD6BC-7072-4E66-A86B-360DB9D9DADA}" type="presOf" srcId="{5FE54D64-1030-4131-BE1B-495CE1AFE89A}" destId="{1E06A88C-5468-4739-9454-21AE0A18707E}" srcOrd="0" destOrd="0" presId="urn:microsoft.com/office/officeart/2005/8/layout/vList5"/>
    <dgm:cxn modelId="{055583D6-D5E8-4901-81C5-FA2C4E7D4BDD}" type="presOf" srcId="{A1B5F332-1AB6-464F-857E-EFD9BCE25CBA}" destId="{832C0900-1FC1-4382-95CB-BC1370E19BC1}" srcOrd="0" destOrd="0" presId="urn:microsoft.com/office/officeart/2005/8/layout/vList5"/>
    <dgm:cxn modelId="{1B612BDC-2ADF-4174-93AE-3BEF9183059E}" type="presOf" srcId="{72ECBF55-B3B7-4844-A6A3-64D2F962985F}" destId="{9ED58B97-E903-4746-BE07-3F7643CB0C29}" srcOrd="0" destOrd="0" presId="urn:microsoft.com/office/officeart/2005/8/layout/vList5"/>
    <dgm:cxn modelId="{277B374D-24DF-41EA-979F-B2A1C82F8966}" type="presParOf" srcId="{9ED58B97-E903-4746-BE07-3F7643CB0C29}" destId="{378DF52E-142C-4F85-89F4-0DD709030272}" srcOrd="0" destOrd="0" presId="urn:microsoft.com/office/officeart/2005/8/layout/vList5"/>
    <dgm:cxn modelId="{B351B57D-5A39-4C73-9D5D-7CBAA489806D}" type="presParOf" srcId="{378DF52E-142C-4F85-89F4-0DD709030272}" destId="{D8FF32AF-8F4E-4BB5-B6B2-CC531F8E5870}" srcOrd="0" destOrd="0" presId="urn:microsoft.com/office/officeart/2005/8/layout/vList5"/>
    <dgm:cxn modelId="{5A55B2A9-80D1-4EE6-B1AB-053596593363}" type="presParOf" srcId="{9ED58B97-E903-4746-BE07-3F7643CB0C29}" destId="{41A208B0-1021-4209-BFAC-144C5EB60FE6}" srcOrd="1" destOrd="0" presId="urn:microsoft.com/office/officeart/2005/8/layout/vList5"/>
    <dgm:cxn modelId="{BE0113A0-8C48-4174-ADF7-9817F3A0DC14}" type="presParOf" srcId="{9ED58B97-E903-4746-BE07-3F7643CB0C29}" destId="{E5857E08-029E-4BD1-AFEF-5237C09C9D1A}" srcOrd="2" destOrd="0" presId="urn:microsoft.com/office/officeart/2005/8/layout/vList5"/>
    <dgm:cxn modelId="{4179423D-5637-45B6-B707-43AD92B1F0FD}" type="presParOf" srcId="{E5857E08-029E-4BD1-AFEF-5237C09C9D1A}" destId="{1E06A88C-5468-4739-9454-21AE0A18707E}" srcOrd="0" destOrd="0" presId="urn:microsoft.com/office/officeart/2005/8/layout/vList5"/>
    <dgm:cxn modelId="{773CE24D-7EB0-4B18-B1DB-51BCB0A0750A}" type="presParOf" srcId="{9ED58B97-E903-4746-BE07-3F7643CB0C29}" destId="{3A489EA2-6B26-47F8-A59D-513ECBC99936}" srcOrd="3" destOrd="0" presId="urn:microsoft.com/office/officeart/2005/8/layout/vList5"/>
    <dgm:cxn modelId="{02A362F6-3A82-4BF2-BA48-7E5A0DB48D6E}" type="presParOf" srcId="{9ED58B97-E903-4746-BE07-3F7643CB0C29}" destId="{147F3390-D38D-49C5-B85F-7B566032AE03}" srcOrd="4" destOrd="0" presId="urn:microsoft.com/office/officeart/2005/8/layout/vList5"/>
    <dgm:cxn modelId="{61015378-FA0B-4CC1-B40E-1B0A2F4F8AAF}" type="presParOf" srcId="{147F3390-D38D-49C5-B85F-7B566032AE03}" destId="{3987E1A8-7852-4145-9B1C-628E7CCB3606}" srcOrd="0" destOrd="0" presId="urn:microsoft.com/office/officeart/2005/8/layout/vList5"/>
    <dgm:cxn modelId="{46D4235B-BF26-4695-9533-97FEF753DF06}" type="presParOf" srcId="{9ED58B97-E903-4746-BE07-3F7643CB0C29}" destId="{0588ADA8-4096-4264-ACF4-E7E3EB63B8AE}" srcOrd="5" destOrd="0" presId="urn:microsoft.com/office/officeart/2005/8/layout/vList5"/>
    <dgm:cxn modelId="{5F499028-E9F1-4FDA-A8F9-9A58ED3F5097}" type="presParOf" srcId="{9ED58B97-E903-4746-BE07-3F7643CB0C29}" destId="{C4667CF9-5C31-4C31-B114-25A9195A59E3}" srcOrd="6" destOrd="0" presId="urn:microsoft.com/office/officeart/2005/8/layout/vList5"/>
    <dgm:cxn modelId="{1629E63B-31BD-409A-9209-E41C944F0876}" type="presParOf" srcId="{C4667CF9-5C31-4C31-B114-25A9195A59E3}" destId="{78C58B23-689B-47AE-B8A0-4F943350C5F2}" srcOrd="0" destOrd="0" presId="urn:microsoft.com/office/officeart/2005/8/layout/vList5"/>
    <dgm:cxn modelId="{658538D3-4A7E-4EDA-90EF-75769B445010}" type="presParOf" srcId="{9ED58B97-E903-4746-BE07-3F7643CB0C29}" destId="{D837C213-E27D-46B1-857C-4A2A567FC0D9}" srcOrd="7" destOrd="0" presId="urn:microsoft.com/office/officeart/2005/8/layout/vList5"/>
    <dgm:cxn modelId="{6FC68C72-12AD-4A60-A2F9-C505AF901A71}" type="presParOf" srcId="{9ED58B97-E903-4746-BE07-3F7643CB0C29}" destId="{F8F13BFB-4E06-4577-A674-04C021347CD1}" srcOrd="8" destOrd="0" presId="urn:microsoft.com/office/officeart/2005/8/layout/vList5"/>
    <dgm:cxn modelId="{60AB6636-269D-495D-B11A-2CFC913F524D}" type="presParOf" srcId="{F8F13BFB-4E06-4577-A674-04C021347CD1}" destId="{169257DD-6BB4-4804-B610-760046A6648B}" srcOrd="0" destOrd="0" presId="urn:microsoft.com/office/officeart/2005/8/layout/vList5"/>
    <dgm:cxn modelId="{935B6E0C-D39A-4203-9253-B85B7B7FF13C}" type="presParOf" srcId="{9ED58B97-E903-4746-BE07-3F7643CB0C29}" destId="{FE8CC97A-E70A-4183-88BC-9C8C4192E177}" srcOrd="9" destOrd="0" presId="urn:microsoft.com/office/officeart/2005/8/layout/vList5"/>
    <dgm:cxn modelId="{CDE4EC4B-0B9D-4261-ADEF-55E4849C3403}" type="presParOf" srcId="{9ED58B97-E903-4746-BE07-3F7643CB0C29}" destId="{C3C13F21-1A3B-4727-848B-BD89BC3E13CA}" srcOrd="10" destOrd="0" presId="urn:microsoft.com/office/officeart/2005/8/layout/vList5"/>
    <dgm:cxn modelId="{1E48369C-ACD1-443D-B637-81D507438098}" type="presParOf" srcId="{C3C13F21-1A3B-4727-848B-BD89BC3E13CA}" destId="{832C0900-1FC1-4382-95CB-BC1370E19BC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0643825-5E80-4AB1-8A36-F976CC60FAC0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2F54EF8-3394-471F-8223-33E751F3DF4B}">
      <dgm:prSet custT="1"/>
      <dgm:spPr/>
      <dgm:t>
        <a:bodyPr/>
        <a:lstStyle/>
        <a:p>
          <a:r>
            <a:rPr lang="pt-BR" sz="2400" b="0" i="0" baseline="0" dirty="0"/>
            <a:t>fortalecimento comunitário </a:t>
          </a:r>
          <a:endParaRPr lang="en-US" sz="2400" dirty="0"/>
        </a:p>
      </dgm:t>
    </dgm:pt>
    <dgm:pt modelId="{5605560F-1B40-4605-A7C6-5383A18421CB}" type="parTrans" cxnId="{42F8C139-3EE9-4B0A-A388-F19D27631FA2}">
      <dgm:prSet/>
      <dgm:spPr/>
      <dgm:t>
        <a:bodyPr/>
        <a:lstStyle/>
        <a:p>
          <a:endParaRPr lang="en-US"/>
        </a:p>
      </dgm:t>
    </dgm:pt>
    <dgm:pt modelId="{957777D1-F5F4-434D-8B46-1D3C1F8FE83F}" type="sibTrans" cxnId="{42F8C139-3EE9-4B0A-A388-F19D27631FA2}">
      <dgm:prSet/>
      <dgm:spPr/>
      <dgm:t>
        <a:bodyPr/>
        <a:lstStyle/>
        <a:p>
          <a:endParaRPr lang="en-US"/>
        </a:p>
      </dgm:t>
    </dgm:pt>
    <dgm:pt modelId="{BBAB419B-AA47-40D2-97E9-42DA49EDB1C1}">
      <dgm:prSet/>
      <dgm:spPr/>
      <dgm:t>
        <a:bodyPr/>
        <a:lstStyle/>
        <a:p>
          <a:r>
            <a:rPr lang="pt-BR" b="0" i="0" baseline="0"/>
            <a:t>autonomia </a:t>
          </a:r>
          <a:endParaRPr lang="en-US"/>
        </a:p>
      </dgm:t>
    </dgm:pt>
    <dgm:pt modelId="{C4FD9CD0-7E8D-40EC-A10A-1422A9B53A2F}" type="parTrans" cxnId="{75A629B0-A2A2-4011-847A-504C2CCD3373}">
      <dgm:prSet/>
      <dgm:spPr/>
      <dgm:t>
        <a:bodyPr/>
        <a:lstStyle/>
        <a:p>
          <a:endParaRPr lang="en-US"/>
        </a:p>
      </dgm:t>
    </dgm:pt>
    <dgm:pt modelId="{20863B64-2FBC-45B4-830D-6CB07B06E455}" type="sibTrans" cxnId="{75A629B0-A2A2-4011-847A-504C2CCD3373}">
      <dgm:prSet/>
      <dgm:spPr/>
      <dgm:t>
        <a:bodyPr/>
        <a:lstStyle/>
        <a:p>
          <a:endParaRPr lang="en-US"/>
        </a:p>
      </dgm:t>
    </dgm:pt>
    <dgm:pt modelId="{66AAF3BC-1B9F-4A45-B75A-8959D76060DB}">
      <dgm:prSet/>
      <dgm:spPr/>
      <dgm:t>
        <a:bodyPr/>
        <a:lstStyle/>
        <a:p>
          <a:r>
            <a:rPr lang="pt-BR" b="0" i="0" baseline="0"/>
            <a:t>participação social </a:t>
          </a:r>
          <a:endParaRPr lang="en-US"/>
        </a:p>
      </dgm:t>
    </dgm:pt>
    <dgm:pt modelId="{FC9944BF-E930-4400-9396-A09A7264368B}" type="parTrans" cxnId="{ACBAC4F3-A9F9-4FB3-8E9B-99F71C0BDFDC}">
      <dgm:prSet/>
      <dgm:spPr/>
      <dgm:t>
        <a:bodyPr/>
        <a:lstStyle/>
        <a:p>
          <a:endParaRPr lang="en-US"/>
        </a:p>
      </dgm:t>
    </dgm:pt>
    <dgm:pt modelId="{CAA42CB8-5BAB-471F-AE71-5B0C9EF14805}" type="sibTrans" cxnId="{ACBAC4F3-A9F9-4FB3-8E9B-99F71C0BDFDC}">
      <dgm:prSet/>
      <dgm:spPr/>
      <dgm:t>
        <a:bodyPr/>
        <a:lstStyle/>
        <a:p>
          <a:endParaRPr lang="en-US"/>
        </a:p>
      </dgm:t>
    </dgm:pt>
    <dgm:pt modelId="{EFE4D6BB-DE46-4F0C-B62B-5F90080F3D9C}">
      <dgm:prSet/>
      <dgm:spPr/>
      <dgm:t>
        <a:bodyPr/>
        <a:lstStyle/>
        <a:p>
          <a:r>
            <a:rPr lang="pt-BR" b="0" i="0" baseline="0"/>
            <a:t>confiança </a:t>
          </a:r>
          <a:endParaRPr lang="en-US"/>
        </a:p>
      </dgm:t>
    </dgm:pt>
    <dgm:pt modelId="{8012D518-36EC-43F7-8725-1C199562AF50}" type="parTrans" cxnId="{66AC149E-F751-4B96-B4F9-E5D340767D85}">
      <dgm:prSet/>
      <dgm:spPr/>
      <dgm:t>
        <a:bodyPr/>
        <a:lstStyle/>
        <a:p>
          <a:endParaRPr lang="en-US"/>
        </a:p>
      </dgm:t>
    </dgm:pt>
    <dgm:pt modelId="{9BF447E8-2D1D-4C81-96D4-78D505836A3E}" type="sibTrans" cxnId="{66AC149E-F751-4B96-B4F9-E5D340767D85}">
      <dgm:prSet/>
      <dgm:spPr/>
      <dgm:t>
        <a:bodyPr/>
        <a:lstStyle/>
        <a:p>
          <a:endParaRPr lang="en-US"/>
        </a:p>
      </dgm:t>
    </dgm:pt>
    <dgm:pt modelId="{A9001A31-BE6B-4942-B739-6F186D767477}">
      <dgm:prSet/>
      <dgm:spPr/>
      <dgm:t>
        <a:bodyPr/>
        <a:lstStyle/>
        <a:p>
          <a:r>
            <a:rPr lang="pt-BR" b="0" i="0" baseline="0"/>
            <a:t>mobilização </a:t>
          </a:r>
          <a:endParaRPr lang="en-US"/>
        </a:p>
      </dgm:t>
    </dgm:pt>
    <dgm:pt modelId="{D3518269-0D52-4710-B3FB-1939015DCE8A}" type="parTrans" cxnId="{0A09DEF7-84C7-4588-A2CA-18D494BFC6F3}">
      <dgm:prSet/>
      <dgm:spPr/>
      <dgm:t>
        <a:bodyPr/>
        <a:lstStyle/>
        <a:p>
          <a:endParaRPr lang="en-US"/>
        </a:p>
      </dgm:t>
    </dgm:pt>
    <dgm:pt modelId="{9FAC7951-FFA3-4E08-9360-87951F706269}" type="sibTrans" cxnId="{0A09DEF7-84C7-4588-A2CA-18D494BFC6F3}">
      <dgm:prSet/>
      <dgm:spPr/>
      <dgm:t>
        <a:bodyPr/>
        <a:lstStyle/>
        <a:p>
          <a:endParaRPr lang="en-US"/>
        </a:p>
      </dgm:t>
    </dgm:pt>
    <dgm:pt modelId="{C23E04A2-D645-4D4B-98CF-C6911B71E433}">
      <dgm:prSet/>
      <dgm:spPr/>
      <dgm:t>
        <a:bodyPr/>
        <a:lstStyle/>
        <a:p>
          <a:r>
            <a:rPr lang="pt-BR" b="0" i="0" baseline="0"/>
            <a:t>incidência política </a:t>
          </a:r>
          <a:endParaRPr lang="en-US"/>
        </a:p>
      </dgm:t>
    </dgm:pt>
    <dgm:pt modelId="{0381D94D-F112-47D5-9CE2-9C93FD408BAB}" type="parTrans" cxnId="{34AE313F-CF39-44EB-A807-297AE4E52ED5}">
      <dgm:prSet/>
      <dgm:spPr/>
      <dgm:t>
        <a:bodyPr/>
        <a:lstStyle/>
        <a:p>
          <a:endParaRPr lang="en-US"/>
        </a:p>
      </dgm:t>
    </dgm:pt>
    <dgm:pt modelId="{1D6206DC-27CA-4C04-8496-9D352333967A}" type="sibTrans" cxnId="{34AE313F-CF39-44EB-A807-297AE4E52ED5}">
      <dgm:prSet/>
      <dgm:spPr/>
      <dgm:t>
        <a:bodyPr/>
        <a:lstStyle/>
        <a:p>
          <a:endParaRPr lang="en-US"/>
        </a:p>
      </dgm:t>
    </dgm:pt>
    <dgm:pt modelId="{366BA22A-D374-4F3F-BB02-F28032746F59}">
      <dgm:prSet/>
      <dgm:spPr/>
      <dgm:t>
        <a:bodyPr/>
        <a:lstStyle/>
        <a:p>
          <a:r>
            <a:rPr lang="pt-BR" b="0" i="0" baseline="0"/>
            <a:t>consciência crítica </a:t>
          </a:r>
          <a:endParaRPr lang="en-US"/>
        </a:p>
      </dgm:t>
    </dgm:pt>
    <dgm:pt modelId="{0B284D15-DD3D-498A-9BD9-2E42824059DE}" type="parTrans" cxnId="{41CFD9EC-4ACA-4A2D-A9A9-C9AC083183ED}">
      <dgm:prSet/>
      <dgm:spPr/>
      <dgm:t>
        <a:bodyPr/>
        <a:lstStyle/>
        <a:p>
          <a:endParaRPr lang="en-US"/>
        </a:p>
      </dgm:t>
    </dgm:pt>
    <dgm:pt modelId="{156D62B8-04D9-46A3-888D-16ED65C1E98F}" type="sibTrans" cxnId="{41CFD9EC-4ACA-4A2D-A9A9-C9AC083183ED}">
      <dgm:prSet/>
      <dgm:spPr/>
      <dgm:t>
        <a:bodyPr/>
        <a:lstStyle/>
        <a:p>
          <a:endParaRPr lang="en-US"/>
        </a:p>
      </dgm:t>
    </dgm:pt>
    <dgm:pt modelId="{07A065C9-FD98-4C12-8A34-51396A878251}">
      <dgm:prSet/>
      <dgm:spPr/>
      <dgm:t>
        <a:bodyPr/>
        <a:lstStyle/>
        <a:p>
          <a:r>
            <a:rPr lang="pt-BR" b="0" i="0" baseline="0"/>
            <a:t>protagonismo </a:t>
          </a:r>
          <a:endParaRPr lang="en-US"/>
        </a:p>
      </dgm:t>
    </dgm:pt>
    <dgm:pt modelId="{4F52E99F-EFFC-4E90-8163-9A450D4B3DDE}" type="parTrans" cxnId="{4E482F3B-2A3D-4054-AECB-AF931115C134}">
      <dgm:prSet/>
      <dgm:spPr/>
      <dgm:t>
        <a:bodyPr/>
        <a:lstStyle/>
        <a:p>
          <a:endParaRPr lang="en-US"/>
        </a:p>
      </dgm:t>
    </dgm:pt>
    <dgm:pt modelId="{239AD587-1D8D-4352-BEF0-1FB9592B479F}" type="sibTrans" cxnId="{4E482F3B-2A3D-4054-AECB-AF931115C134}">
      <dgm:prSet/>
      <dgm:spPr/>
      <dgm:t>
        <a:bodyPr/>
        <a:lstStyle/>
        <a:p>
          <a:endParaRPr lang="en-US"/>
        </a:p>
      </dgm:t>
    </dgm:pt>
    <dgm:pt modelId="{EC017E26-399E-46B7-97A3-52E478BB721D}">
      <dgm:prSet/>
      <dgm:spPr/>
      <dgm:t>
        <a:bodyPr/>
        <a:lstStyle/>
        <a:p>
          <a:r>
            <a:rPr lang="pt-BR" b="0" i="0" baseline="0"/>
            <a:t>vínculos territoriais </a:t>
          </a:r>
          <a:endParaRPr lang="en-US"/>
        </a:p>
      </dgm:t>
    </dgm:pt>
    <dgm:pt modelId="{91357975-B8F2-4906-BBD5-E9D12E956387}" type="parTrans" cxnId="{88CAC283-8E16-41DC-B090-7EEC71BC9AA5}">
      <dgm:prSet/>
      <dgm:spPr/>
      <dgm:t>
        <a:bodyPr/>
        <a:lstStyle/>
        <a:p>
          <a:endParaRPr lang="en-US"/>
        </a:p>
      </dgm:t>
    </dgm:pt>
    <dgm:pt modelId="{0B6A3BC9-DE9E-4F72-A130-533436BCD182}" type="sibTrans" cxnId="{88CAC283-8E16-41DC-B090-7EEC71BC9AA5}">
      <dgm:prSet/>
      <dgm:spPr/>
      <dgm:t>
        <a:bodyPr/>
        <a:lstStyle/>
        <a:p>
          <a:endParaRPr lang="en-US"/>
        </a:p>
      </dgm:t>
    </dgm:pt>
    <dgm:pt modelId="{43FBB62E-F261-42C7-82D1-E492D017A0CF}" type="pres">
      <dgm:prSet presAssocID="{C0643825-5E80-4AB1-8A36-F976CC60FAC0}" presName="diagram" presStyleCnt="0">
        <dgm:presLayoutVars>
          <dgm:dir/>
          <dgm:resizeHandles val="exact"/>
        </dgm:presLayoutVars>
      </dgm:prSet>
      <dgm:spPr/>
    </dgm:pt>
    <dgm:pt modelId="{4D64AC91-E523-4238-BFB5-EFEAC12EBCE8}" type="pres">
      <dgm:prSet presAssocID="{62F54EF8-3394-471F-8223-33E751F3DF4B}" presName="node" presStyleLbl="node1" presStyleIdx="0" presStyleCnt="9">
        <dgm:presLayoutVars>
          <dgm:bulletEnabled val="1"/>
        </dgm:presLayoutVars>
      </dgm:prSet>
      <dgm:spPr/>
    </dgm:pt>
    <dgm:pt modelId="{2D1FCEFC-803C-4DD8-BA76-9A9B5D2ADD88}" type="pres">
      <dgm:prSet presAssocID="{957777D1-F5F4-434D-8B46-1D3C1F8FE83F}" presName="sibTrans" presStyleCnt="0"/>
      <dgm:spPr/>
    </dgm:pt>
    <dgm:pt modelId="{A62110B1-FD4F-4F2C-9B3A-483CF585C3DE}" type="pres">
      <dgm:prSet presAssocID="{BBAB419B-AA47-40D2-97E9-42DA49EDB1C1}" presName="node" presStyleLbl="node1" presStyleIdx="1" presStyleCnt="9">
        <dgm:presLayoutVars>
          <dgm:bulletEnabled val="1"/>
        </dgm:presLayoutVars>
      </dgm:prSet>
      <dgm:spPr/>
    </dgm:pt>
    <dgm:pt modelId="{340A178F-B724-413A-A198-0061FF9649B0}" type="pres">
      <dgm:prSet presAssocID="{20863B64-2FBC-45B4-830D-6CB07B06E455}" presName="sibTrans" presStyleCnt="0"/>
      <dgm:spPr/>
    </dgm:pt>
    <dgm:pt modelId="{8F62D4CF-FD44-4487-84DC-D02E4A4BF346}" type="pres">
      <dgm:prSet presAssocID="{66AAF3BC-1B9F-4A45-B75A-8959D76060DB}" presName="node" presStyleLbl="node1" presStyleIdx="2" presStyleCnt="9">
        <dgm:presLayoutVars>
          <dgm:bulletEnabled val="1"/>
        </dgm:presLayoutVars>
      </dgm:prSet>
      <dgm:spPr/>
    </dgm:pt>
    <dgm:pt modelId="{7BB20867-7DF8-413E-A9A4-39BB150F5DA0}" type="pres">
      <dgm:prSet presAssocID="{CAA42CB8-5BAB-471F-AE71-5B0C9EF14805}" presName="sibTrans" presStyleCnt="0"/>
      <dgm:spPr/>
    </dgm:pt>
    <dgm:pt modelId="{E362D0DC-9604-4B0C-BFB6-39A238C48411}" type="pres">
      <dgm:prSet presAssocID="{EFE4D6BB-DE46-4F0C-B62B-5F90080F3D9C}" presName="node" presStyleLbl="node1" presStyleIdx="3" presStyleCnt="9">
        <dgm:presLayoutVars>
          <dgm:bulletEnabled val="1"/>
        </dgm:presLayoutVars>
      </dgm:prSet>
      <dgm:spPr/>
    </dgm:pt>
    <dgm:pt modelId="{C0D93004-43C1-4EAF-BEBB-6C7A1467C088}" type="pres">
      <dgm:prSet presAssocID="{9BF447E8-2D1D-4C81-96D4-78D505836A3E}" presName="sibTrans" presStyleCnt="0"/>
      <dgm:spPr/>
    </dgm:pt>
    <dgm:pt modelId="{87896AB0-BF98-4D7D-93E3-2271196984A9}" type="pres">
      <dgm:prSet presAssocID="{A9001A31-BE6B-4942-B739-6F186D767477}" presName="node" presStyleLbl="node1" presStyleIdx="4" presStyleCnt="9">
        <dgm:presLayoutVars>
          <dgm:bulletEnabled val="1"/>
        </dgm:presLayoutVars>
      </dgm:prSet>
      <dgm:spPr/>
    </dgm:pt>
    <dgm:pt modelId="{F4DB4354-897B-4996-A59A-2386A5ABC3E3}" type="pres">
      <dgm:prSet presAssocID="{9FAC7951-FFA3-4E08-9360-87951F706269}" presName="sibTrans" presStyleCnt="0"/>
      <dgm:spPr/>
    </dgm:pt>
    <dgm:pt modelId="{CFF4A6F5-C79C-494A-BFBF-6DBC4DA784D5}" type="pres">
      <dgm:prSet presAssocID="{C23E04A2-D645-4D4B-98CF-C6911B71E433}" presName="node" presStyleLbl="node1" presStyleIdx="5" presStyleCnt="9">
        <dgm:presLayoutVars>
          <dgm:bulletEnabled val="1"/>
        </dgm:presLayoutVars>
      </dgm:prSet>
      <dgm:spPr/>
    </dgm:pt>
    <dgm:pt modelId="{134232DB-DC1E-44E0-9155-CF0C33127C99}" type="pres">
      <dgm:prSet presAssocID="{1D6206DC-27CA-4C04-8496-9D352333967A}" presName="sibTrans" presStyleCnt="0"/>
      <dgm:spPr/>
    </dgm:pt>
    <dgm:pt modelId="{39F44C69-C82A-4B84-AD35-7CE55F7B2111}" type="pres">
      <dgm:prSet presAssocID="{366BA22A-D374-4F3F-BB02-F28032746F59}" presName="node" presStyleLbl="node1" presStyleIdx="6" presStyleCnt="9">
        <dgm:presLayoutVars>
          <dgm:bulletEnabled val="1"/>
        </dgm:presLayoutVars>
      </dgm:prSet>
      <dgm:spPr/>
    </dgm:pt>
    <dgm:pt modelId="{C661B946-8518-411E-BE28-52596C188826}" type="pres">
      <dgm:prSet presAssocID="{156D62B8-04D9-46A3-888D-16ED65C1E98F}" presName="sibTrans" presStyleCnt="0"/>
      <dgm:spPr/>
    </dgm:pt>
    <dgm:pt modelId="{23B192A3-3633-4F8C-B527-09B23CE38607}" type="pres">
      <dgm:prSet presAssocID="{07A065C9-FD98-4C12-8A34-51396A878251}" presName="node" presStyleLbl="node1" presStyleIdx="7" presStyleCnt="9">
        <dgm:presLayoutVars>
          <dgm:bulletEnabled val="1"/>
        </dgm:presLayoutVars>
      </dgm:prSet>
      <dgm:spPr/>
    </dgm:pt>
    <dgm:pt modelId="{7CA73A1A-1DB5-4FD4-BBD9-86BB6031766A}" type="pres">
      <dgm:prSet presAssocID="{239AD587-1D8D-4352-BEF0-1FB9592B479F}" presName="sibTrans" presStyleCnt="0"/>
      <dgm:spPr/>
    </dgm:pt>
    <dgm:pt modelId="{B4C3140F-D4E7-478F-9B1E-763AAC0C4BA6}" type="pres">
      <dgm:prSet presAssocID="{EC017E26-399E-46B7-97A3-52E478BB721D}" presName="node" presStyleLbl="node1" presStyleIdx="8" presStyleCnt="9">
        <dgm:presLayoutVars>
          <dgm:bulletEnabled val="1"/>
        </dgm:presLayoutVars>
      </dgm:prSet>
      <dgm:spPr/>
    </dgm:pt>
  </dgm:ptLst>
  <dgm:cxnLst>
    <dgm:cxn modelId="{2E524500-372D-4BA4-8643-E21F13E475EB}" type="presOf" srcId="{366BA22A-D374-4F3F-BB02-F28032746F59}" destId="{39F44C69-C82A-4B84-AD35-7CE55F7B2111}" srcOrd="0" destOrd="0" presId="urn:microsoft.com/office/officeart/2005/8/layout/default"/>
    <dgm:cxn modelId="{42F8C139-3EE9-4B0A-A388-F19D27631FA2}" srcId="{C0643825-5E80-4AB1-8A36-F976CC60FAC0}" destId="{62F54EF8-3394-471F-8223-33E751F3DF4B}" srcOrd="0" destOrd="0" parTransId="{5605560F-1B40-4605-A7C6-5383A18421CB}" sibTransId="{957777D1-F5F4-434D-8B46-1D3C1F8FE83F}"/>
    <dgm:cxn modelId="{4E482F3B-2A3D-4054-AECB-AF931115C134}" srcId="{C0643825-5E80-4AB1-8A36-F976CC60FAC0}" destId="{07A065C9-FD98-4C12-8A34-51396A878251}" srcOrd="7" destOrd="0" parTransId="{4F52E99F-EFFC-4E90-8163-9A450D4B3DDE}" sibTransId="{239AD587-1D8D-4352-BEF0-1FB9592B479F}"/>
    <dgm:cxn modelId="{34AE313F-CF39-44EB-A807-297AE4E52ED5}" srcId="{C0643825-5E80-4AB1-8A36-F976CC60FAC0}" destId="{C23E04A2-D645-4D4B-98CF-C6911B71E433}" srcOrd="5" destOrd="0" parTransId="{0381D94D-F112-47D5-9CE2-9C93FD408BAB}" sibTransId="{1D6206DC-27CA-4C04-8496-9D352333967A}"/>
    <dgm:cxn modelId="{3AFE843F-62A9-43DB-B949-AC4C9C1B8597}" type="presOf" srcId="{07A065C9-FD98-4C12-8A34-51396A878251}" destId="{23B192A3-3633-4F8C-B527-09B23CE38607}" srcOrd="0" destOrd="0" presId="urn:microsoft.com/office/officeart/2005/8/layout/default"/>
    <dgm:cxn modelId="{81606543-EB7A-4096-92CC-AAD2D17D54AF}" type="presOf" srcId="{C23E04A2-D645-4D4B-98CF-C6911B71E433}" destId="{CFF4A6F5-C79C-494A-BFBF-6DBC4DA784D5}" srcOrd="0" destOrd="0" presId="urn:microsoft.com/office/officeart/2005/8/layout/default"/>
    <dgm:cxn modelId="{88CAC283-8E16-41DC-B090-7EEC71BC9AA5}" srcId="{C0643825-5E80-4AB1-8A36-F976CC60FAC0}" destId="{EC017E26-399E-46B7-97A3-52E478BB721D}" srcOrd="8" destOrd="0" parTransId="{91357975-B8F2-4906-BBD5-E9D12E956387}" sibTransId="{0B6A3BC9-DE9E-4F72-A130-533436BCD182}"/>
    <dgm:cxn modelId="{087BE799-FC07-4806-ABA0-E7FE807F12AE}" type="presOf" srcId="{66AAF3BC-1B9F-4A45-B75A-8959D76060DB}" destId="{8F62D4CF-FD44-4487-84DC-D02E4A4BF346}" srcOrd="0" destOrd="0" presId="urn:microsoft.com/office/officeart/2005/8/layout/default"/>
    <dgm:cxn modelId="{66AC149E-F751-4B96-B4F9-E5D340767D85}" srcId="{C0643825-5E80-4AB1-8A36-F976CC60FAC0}" destId="{EFE4D6BB-DE46-4F0C-B62B-5F90080F3D9C}" srcOrd="3" destOrd="0" parTransId="{8012D518-36EC-43F7-8725-1C199562AF50}" sibTransId="{9BF447E8-2D1D-4C81-96D4-78D505836A3E}"/>
    <dgm:cxn modelId="{75A629B0-A2A2-4011-847A-504C2CCD3373}" srcId="{C0643825-5E80-4AB1-8A36-F976CC60FAC0}" destId="{BBAB419B-AA47-40D2-97E9-42DA49EDB1C1}" srcOrd="1" destOrd="0" parTransId="{C4FD9CD0-7E8D-40EC-A10A-1422A9B53A2F}" sibTransId="{20863B64-2FBC-45B4-830D-6CB07B06E455}"/>
    <dgm:cxn modelId="{CD078EB9-37B8-40F6-B23E-102FE6BAFA49}" type="presOf" srcId="{EC017E26-399E-46B7-97A3-52E478BB721D}" destId="{B4C3140F-D4E7-478F-9B1E-763AAC0C4BA6}" srcOrd="0" destOrd="0" presId="urn:microsoft.com/office/officeart/2005/8/layout/default"/>
    <dgm:cxn modelId="{F00792C5-04A8-4E40-AC32-2B422F2A6B22}" type="presOf" srcId="{EFE4D6BB-DE46-4F0C-B62B-5F90080F3D9C}" destId="{E362D0DC-9604-4B0C-BFB6-39A238C48411}" srcOrd="0" destOrd="0" presId="urn:microsoft.com/office/officeart/2005/8/layout/default"/>
    <dgm:cxn modelId="{76FA4CC7-08C0-43B8-A9AB-99F58FBDA40A}" type="presOf" srcId="{A9001A31-BE6B-4942-B739-6F186D767477}" destId="{87896AB0-BF98-4D7D-93E3-2271196984A9}" srcOrd="0" destOrd="0" presId="urn:microsoft.com/office/officeart/2005/8/layout/default"/>
    <dgm:cxn modelId="{364887CA-2C1D-415B-8776-E1B9A596CA3A}" type="presOf" srcId="{BBAB419B-AA47-40D2-97E9-42DA49EDB1C1}" destId="{A62110B1-FD4F-4F2C-9B3A-483CF585C3DE}" srcOrd="0" destOrd="0" presId="urn:microsoft.com/office/officeart/2005/8/layout/default"/>
    <dgm:cxn modelId="{41CFD9EC-4ACA-4A2D-A9A9-C9AC083183ED}" srcId="{C0643825-5E80-4AB1-8A36-F976CC60FAC0}" destId="{366BA22A-D374-4F3F-BB02-F28032746F59}" srcOrd="6" destOrd="0" parTransId="{0B284D15-DD3D-498A-9BD9-2E42824059DE}" sibTransId="{156D62B8-04D9-46A3-888D-16ED65C1E98F}"/>
    <dgm:cxn modelId="{ACBAC4F3-A9F9-4FB3-8E9B-99F71C0BDFDC}" srcId="{C0643825-5E80-4AB1-8A36-F976CC60FAC0}" destId="{66AAF3BC-1B9F-4A45-B75A-8959D76060DB}" srcOrd="2" destOrd="0" parTransId="{FC9944BF-E930-4400-9396-A09A7264368B}" sibTransId="{CAA42CB8-5BAB-471F-AE71-5B0C9EF14805}"/>
    <dgm:cxn modelId="{0A09DEF7-84C7-4588-A2CA-18D494BFC6F3}" srcId="{C0643825-5E80-4AB1-8A36-F976CC60FAC0}" destId="{A9001A31-BE6B-4942-B739-6F186D767477}" srcOrd="4" destOrd="0" parTransId="{D3518269-0D52-4710-B3FB-1939015DCE8A}" sibTransId="{9FAC7951-FFA3-4E08-9360-87951F706269}"/>
    <dgm:cxn modelId="{AFE323FF-12DD-4908-899F-DE8F7D3B7BFD}" type="presOf" srcId="{C0643825-5E80-4AB1-8A36-F976CC60FAC0}" destId="{43FBB62E-F261-42C7-82D1-E492D017A0CF}" srcOrd="0" destOrd="0" presId="urn:microsoft.com/office/officeart/2005/8/layout/default"/>
    <dgm:cxn modelId="{B90E75FF-9ABC-4825-A5AE-E88ED48CF8E7}" type="presOf" srcId="{62F54EF8-3394-471F-8223-33E751F3DF4B}" destId="{4D64AC91-E523-4238-BFB5-EFEAC12EBCE8}" srcOrd="0" destOrd="0" presId="urn:microsoft.com/office/officeart/2005/8/layout/default"/>
    <dgm:cxn modelId="{AD7446F7-0E55-4CB7-9E82-EEF41D22F37F}" type="presParOf" srcId="{43FBB62E-F261-42C7-82D1-E492D017A0CF}" destId="{4D64AC91-E523-4238-BFB5-EFEAC12EBCE8}" srcOrd="0" destOrd="0" presId="urn:microsoft.com/office/officeart/2005/8/layout/default"/>
    <dgm:cxn modelId="{D2CF0004-DBA1-44DA-ABF1-FF791396AAD6}" type="presParOf" srcId="{43FBB62E-F261-42C7-82D1-E492D017A0CF}" destId="{2D1FCEFC-803C-4DD8-BA76-9A9B5D2ADD88}" srcOrd="1" destOrd="0" presId="urn:microsoft.com/office/officeart/2005/8/layout/default"/>
    <dgm:cxn modelId="{2100909B-937E-4EBD-AB75-CD0057A89ACE}" type="presParOf" srcId="{43FBB62E-F261-42C7-82D1-E492D017A0CF}" destId="{A62110B1-FD4F-4F2C-9B3A-483CF585C3DE}" srcOrd="2" destOrd="0" presId="urn:microsoft.com/office/officeart/2005/8/layout/default"/>
    <dgm:cxn modelId="{AC1D7702-91E7-4929-93EB-92BBB1D5EBDD}" type="presParOf" srcId="{43FBB62E-F261-42C7-82D1-E492D017A0CF}" destId="{340A178F-B724-413A-A198-0061FF9649B0}" srcOrd="3" destOrd="0" presId="urn:microsoft.com/office/officeart/2005/8/layout/default"/>
    <dgm:cxn modelId="{82AF6BC0-ED3C-421D-9AE0-B8624FCAD188}" type="presParOf" srcId="{43FBB62E-F261-42C7-82D1-E492D017A0CF}" destId="{8F62D4CF-FD44-4487-84DC-D02E4A4BF346}" srcOrd="4" destOrd="0" presId="urn:microsoft.com/office/officeart/2005/8/layout/default"/>
    <dgm:cxn modelId="{6E9A36B4-DFA3-4D00-9FDF-97C46315814D}" type="presParOf" srcId="{43FBB62E-F261-42C7-82D1-E492D017A0CF}" destId="{7BB20867-7DF8-413E-A9A4-39BB150F5DA0}" srcOrd="5" destOrd="0" presId="urn:microsoft.com/office/officeart/2005/8/layout/default"/>
    <dgm:cxn modelId="{C4BED007-B59D-43D8-9A79-24C90F2E6CBC}" type="presParOf" srcId="{43FBB62E-F261-42C7-82D1-E492D017A0CF}" destId="{E362D0DC-9604-4B0C-BFB6-39A238C48411}" srcOrd="6" destOrd="0" presId="urn:microsoft.com/office/officeart/2005/8/layout/default"/>
    <dgm:cxn modelId="{2E24E5BE-E6FC-4235-98B2-EB4EFFE03BE9}" type="presParOf" srcId="{43FBB62E-F261-42C7-82D1-E492D017A0CF}" destId="{C0D93004-43C1-4EAF-BEBB-6C7A1467C088}" srcOrd="7" destOrd="0" presId="urn:microsoft.com/office/officeart/2005/8/layout/default"/>
    <dgm:cxn modelId="{12D97F1C-BE13-48B2-8801-9D4A0940C87A}" type="presParOf" srcId="{43FBB62E-F261-42C7-82D1-E492D017A0CF}" destId="{87896AB0-BF98-4D7D-93E3-2271196984A9}" srcOrd="8" destOrd="0" presId="urn:microsoft.com/office/officeart/2005/8/layout/default"/>
    <dgm:cxn modelId="{730D2FBB-56D1-4900-85E3-713ECA74DB9A}" type="presParOf" srcId="{43FBB62E-F261-42C7-82D1-E492D017A0CF}" destId="{F4DB4354-897B-4996-A59A-2386A5ABC3E3}" srcOrd="9" destOrd="0" presId="urn:microsoft.com/office/officeart/2005/8/layout/default"/>
    <dgm:cxn modelId="{0794E7A4-43E6-4AA6-9D23-E2089EFA3ABF}" type="presParOf" srcId="{43FBB62E-F261-42C7-82D1-E492D017A0CF}" destId="{CFF4A6F5-C79C-494A-BFBF-6DBC4DA784D5}" srcOrd="10" destOrd="0" presId="urn:microsoft.com/office/officeart/2005/8/layout/default"/>
    <dgm:cxn modelId="{E5E9EBA1-A499-4E35-BF0A-9209F62EDB93}" type="presParOf" srcId="{43FBB62E-F261-42C7-82D1-E492D017A0CF}" destId="{134232DB-DC1E-44E0-9155-CF0C33127C99}" srcOrd="11" destOrd="0" presId="urn:microsoft.com/office/officeart/2005/8/layout/default"/>
    <dgm:cxn modelId="{9C3336FB-FDE7-4656-8296-05BB9E935123}" type="presParOf" srcId="{43FBB62E-F261-42C7-82D1-E492D017A0CF}" destId="{39F44C69-C82A-4B84-AD35-7CE55F7B2111}" srcOrd="12" destOrd="0" presId="urn:microsoft.com/office/officeart/2005/8/layout/default"/>
    <dgm:cxn modelId="{773C140E-8E27-4414-B870-93A4F88981B3}" type="presParOf" srcId="{43FBB62E-F261-42C7-82D1-E492D017A0CF}" destId="{C661B946-8518-411E-BE28-52596C188826}" srcOrd="13" destOrd="0" presId="urn:microsoft.com/office/officeart/2005/8/layout/default"/>
    <dgm:cxn modelId="{65C421A2-FEB8-496F-A122-B2A3CC7BB9DF}" type="presParOf" srcId="{43FBB62E-F261-42C7-82D1-E492D017A0CF}" destId="{23B192A3-3633-4F8C-B527-09B23CE38607}" srcOrd="14" destOrd="0" presId="urn:microsoft.com/office/officeart/2005/8/layout/default"/>
    <dgm:cxn modelId="{3249F65C-21EE-4DA9-AE72-2D2CC1832A3F}" type="presParOf" srcId="{43FBB62E-F261-42C7-82D1-E492D017A0CF}" destId="{7CA73A1A-1DB5-4FD4-BBD9-86BB6031766A}" srcOrd="15" destOrd="0" presId="urn:microsoft.com/office/officeart/2005/8/layout/default"/>
    <dgm:cxn modelId="{E28524D5-67FC-4AED-B0C9-B4893262B376}" type="presParOf" srcId="{43FBB62E-F261-42C7-82D1-E492D017A0CF}" destId="{B4C3140F-D4E7-478F-9B1E-763AAC0C4BA6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AE0B495-D473-4D3E-85C3-DA6548E8B2D3}" type="doc">
      <dgm:prSet loTypeId="urn:microsoft.com/office/officeart/2005/8/layout/default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BA527AA-9018-43F3-9C7C-FBAEBF9BE4FA}">
      <dgm:prSet custT="1"/>
      <dgm:spPr/>
      <dgm:t>
        <a:bodyPr/>
        <a:lstStyle/>
        <a:p>
          <a:r>
            <a:rPr lang="pt-BR" sz="1800" b="1" dirty="0"/>
            <a:t>Quando a sobrevivência institucional vira prioridade absoluta.</a:t>
          </a:r>
          <a:endParaRPr lang="en-US" sz="1800" dirty="0"/>
        </a:p>
      </dgm:t>
    </dgm:pt>
    <dgm:pt modelId="{413052FC-29DE-4538-801F-56D170A75A44}" type="parTrans" cxnId="{43686539-BAE6-47CB-9B16-730BC0A64687}">
      <dgm:prSet/>
      <dgm:spPr/>
      <dgm:t>
        <a:bodyPr/>
        <a:lstStyle/>
        <a:p>
          <a:endParaRPr lang="en-US"/>
        </a:p>
      </dgm:t>
    </dgm:pt>
    <dgm:pt modelId="{BB2DAB39-7346-4B37-ADB8-5F4C564D3F16}" type="sibTrans" cxnId="{43686539-BAE6-47CB-9B16-730BC0A64687}">
      <dgm:prSet/>
      <dgm:spPr/>
      <dgm:t>
        <a:bodyPr/>
        <a:lstStyle/>
        <a:p>
          <a:endParaRPr lang="en-US"/>
        </a:p>
      </dgm:t>
    </dgm:pt>
    <dgm:pt modelId="{14A0E876-3D78-42C4-B54F-DDFDBB59CBF1}">
      <dgm:prSet custT="1"/>
      <dgm:spPr/>
      <dgm:t>
        <a:bodyPr/>
        <a:lstStyle/>
        <a:p>
          <a:r>
            <a:rPr lang="pt-BR" sz="1800" b="1" dirty="0"/>
            <a:t>autocensura</a:t>
          </a:r>
          <a:r>
            <a:rPr lang="pt-BR" sz="1800" dirty="0"/>
            <a:t> </a:t>
          </a:r>
          <a:endParaRPr lang="en-US" sz="1800" dirty="0"/>
        </a:p>
      </dgm:t>
    </dgm:pt>
    <dgm:pt modelId="{9BCAA02F-ADB1-4BEB-A528-155B1D370A2C}" type="parTrans" cxnId="{DFB7DE06-3D6F-480F-BEF7-15A817A3A497}">
      <dgm:prSet/>
      <dgm:spPr/>
      <dgm:t>
        <a:bodyPr/>
        <a:lstStyle/>
        <a:p>
          <a:endParaRPr lang="en-US"/>
        </a:p>
      </dgm:t>
    </dgm:pt>
    <dgm:pt modelId="{5BEE70B9-59E8-4C80-888C-BB96702DD3A7}" type="sibTrans" cxnId="{DFB7DE06-3D6F-480F-BEF7-15A817A3A497}">
      <dgm:prSet/>
      <dgm:spPr/>
      <dgm:t>
        <a:bodyPr/>
        <a:lstStyle/>
        <a:p>
          <a:endParaRPr lang="en-US"/>
        </a:p>
      </dgm:t>
    </dgm:pt>
    <dgm:pt modelId="{8AB82227-4ADF-4F81-8695-7D1910C84177}">
      <dgm:prSet custT="1"/>
      <dgm:spPr/>
      <dgm:t>
        <a:bodyPr/>
        <a:lstStyle/>
        <a:p>
          <a:r>
            <a:rPr lang="pt-BR" sz="1800" b="1" dirty="0"/>
            <a:t>redução da incidência </a:t>
          </a:r>
          <a:endParaRPr lang="en-US" sz="1800" b="1" dirty="0"/>
        </a:p>
      </dgm:t>
    </dgm:pt>
    <dgm:pt modelId="{2F3AC560-6AC3-4E46-9896-70CC4A3AB881}" type="parTrans" cxnId="{735A75CD-6950-42C7-BF97-ED4C95BBD223}">
      <dgm:prSet/>
      <dgm:spPr/>
      <dgm:t>
        <a:bodyPr/>
        <a:lstStyle/>
        <a:p>
          <a:endParaRPr lang="en-US"/>
        </a:p>
      </dgm:t>
    </dgm:pt>
    <dgm:pt modelId="{70DC5DD7-BBF7-4653-A0A1-EC9A8C016C01}" type="sibTrans" cxnId="{735A75CD-6950-42C7-BF97-ED4C95BBD223}">
      <dgm:prSet/>
      <dgm:spPr/>
      <dgm:t>
        <a:bodyPr/>
        <a:lstStyle/>
        <a:p>
          <a:endParaRPr lang="en-US"/>
        </a:p>
      </dgm:t>
    </dgm:pt>
    <dgm:pt modelId="{C5272F9D-6E13-4446-998A-3BA891616856}">
      <dgm:prSet custT="1"/>
      <dgm:spPr/>
      <dgm:t>
        <a:bodyPr/>
        <a:lstStyle/>
        <a:p>
          <a:r>
            <a:rPr lang="pt-BR" sz="1800" b="1" dirty="0"/>
            <a:t>aversão ao risco político </a:t>
          </a:r>
          <a:endParaRPr lang="en-US" sz="1800" b="1" dirty="0"/>
        </a:p>
      </dgm:t>
    </dgm:pt>
    <dgm:pt modelId="{C5ABC810-EAF2-4A5F-89FD-82B38C321B3E}" type="parTrans" cxnId="{EEC79DAC-DA32-4884-AA92-2E7E2C0966B4}">
      <dgm:prSet/>
      <dgm:spPr/>
      <dgm:t>
        <a:bodyPr/>
        <a:lstStyle/>
        <a:p>
          <a:endParaRPr lang="en-US"/>
        </a:p>
      </dgm:t>
    </dgm:pt>
    <dgm:pt modelId="{D612616E-F2A8-4B1B-8034-D3D5BBF805C6}" type="sibTrans" cxnId="{EEC79DAC-DA32-4884-AA92-2E7E2C0966B4}">
      <dgm:prSet/>
      <dgm:spPr/>
      <dgm:t>
        <a:bodyPr/>
        <a:lstStyle/>
        <a:p>
          <a:endParaRPr lang="en-US"/>
        </a:p>
      </dgm:t>
    </dgm:pt>
    <dgm:pt modelId="{AD9F6E0D-54BE-40F9-9810-C3EE206A136C}">
      <dgm:prSet custT="1"/>
      <dgm:spPr/>
      <dgm:t>
        <a:bodyPr/>
        <a:lstStyle/>
        <a:p>
          <a:r>
            <a:rPr lang="pt-BR" sz="1800" b="1" dirty="0"/>
            <a:t>foco excessivo na conformidade </a:t>
          </a:r>
          <a:endParaRPr lang="en-US" sz="1800" b="1" dirty="0"/>
        </a:p>
      </dgm:t>
    </dgm:pt>
    <dgm:pt modelId="{D9A183C8-9D31-4F22-938A-9FA9AD3FCB83}" type="parTrans" cxnId="{56DD550F-54D1-406D-BD7E-EF9246324994}">
      <dgm:prSet/>
      <dgm:spPr/>
      <dgm:t>
        <a:bodyPr/>
        <a:lstStyle/>
        <a:p>
          <a:endParaRPr lang="en-US"/>
        </a:p>
      </dgm:t>
    </dgm:pt>
    <dgm:pt modelId="{F60F0762-8147-48DE-8487-AADDC28C4D16}" type="sibTrans" cxnId="{56DD550F-54D1-406D-BD7E-EF9246324994}">
      <dgm:prSet/>
      <dgm:spPr/>
      <dgm:t>
        <a:bodyPr/>
        <a:lstStyle/>
        <a:p>
          <a:endParaRPr lang="en-US"/>
        </a:p>
      </dgm:t>
    </dgm:pt>
    <dgm:pt modelId="{B38F66FF-A448-4336-A95C-C5BA9FDF84D5}">
      <dgm:prSet custT="1"/>
      <dgm:spPr/>
      <dgm:t>
        <a:bodyPr/>
        <a:lstStyle/>
        <a:p>
          <a:r>
            <a:rPr lang="pt-BR" sz="1800" b="1" dirty="0"/>
            <a:t>perda de capacidade crítica </a:t>
          </a:r>
          <a:endParaRPr lang="en-US" sz="1800" b="1" dirty="0"/>
        </a:p>
      </dgm:t>
    </dgm:pt>
    <dgm:pt modelId="{77515F54-B865-4E25-8E6A-C835B3AD3903}" type="parTrans" cxnId="{3B739C9B-22BD-41EB-BFD2-FA5CF0D2E434}">
      <dgm:prSet/>
      <dgm:spPr/>
      <dgm:t>
        <a:bodyPr/>
        <a:lstStyle/>
        <a:p>
          <a:endParaRPr lang="en-US"/>
        </a:p>
      </dgm:t>
    </dgm:pt>
    <dgm:pt modelId="{66A5277E-35FA-49FD-AC6F-A6B9035AB3ED}" type="sibTrans" cxnId="{3B739C9B-22BD-41EB-BFD2-FA5CF0D2E434}">
      <dgm:prSet/>
      <dgm:spPr/>
      <dgm:t>
        <a:bodyPr/>
        <a:lstStyle/>
        <a:p>
          <a:endParaRPr lang="en-US"/>
        </a:p>
      </dgm:t>
    </dgm:pt>
    <dgm:pt modelId="{3AEDB784-65F4-4CDF-8632-DAE93F3E23B9}">
      <dgm:prSet custT="1"/>
      <dgm:spPr/>
      <dgm:t>
        <a:bodyPr/>
        <a:lstStyle/>
        <a:p>
          <a:r>
            <a:rPr lang="pt-BR" sz="1800" b="1" dirty="0"/>
            <a:t>fragmentação institucional </a:t>
          </a:r>
          <a:endParaRPr lang="en-US" sz="1800" b="1" dirty="0"/>
        </a:p>
      </dgm:t>
    </dgm:pt>
    <dgm:pt modelId="{732D5DE6-7D91-445C-A3EF-F32670343493}" type="parTrans" cxnId="{41E635C7-6815-430A-B729-45C3752519AA}">
      <dgm:prSet/>
      <dgm:spPr/>
      <dgm:t>
        <a:bodyPr/>
        <a:lstStyle/>
        <a:p>
          <a:endParaRPr lang="en-US"/>
        </a:p>
      </dgm:t>
    </dgm:pt>
    <dgm:pt modelId="{DF1698D0-D9FA-4911-9C94-638C41AD0BC9}" type="sibTrans" cxnId="{41E635C7-6815-430A-B729-45C3752519AA}">
      <dgm:prSet/>
      <dgm:spPr/>
      <dgm:t>
        <a:bodyPr/>
        <a:lstStyle/>
        <a:p>
          <a:endParaRPr lang="en-US"/>
        </a:p>
      </dgm:t>
    </dgm:pt>
    <dgm:pt modelId="{612FC320-F131-4C14-8656-F927502E9BCE}">
      <dgm:prSet custT="1"/>
      <dgm:spPr/>
      <dgm:t>
        <a:bodyPr/>
        <a:lstStyle/>
        <a:p>
          <a:r>
            <a:rPr lang="pt-BR" sz="1800" b="1" dirty="0">
              <a:solidFill>
                <a:schemeClr val="accent2">
                  <a:lumMod val="50000"/>
                </a:schemeClr>
              </a:solidFill>
            </a:rPr>
            <a:t>Às vezes a organização deixa de perguntar o que transforma e passa a perguntar apenas o que é mais seguro.</a:t>
          </a:r>
          <a:endParaRPr lang="en-US" sz="1800" b="1" dirty="0">
            <a:solidFill>
              <a:schemeClr val="accent2">
                <a:lumMod val="50000"/>
              </a:schemeClr>
            </a:solidFill>
          </a:endParaRPr>
        </a:p>
      </dgm:t>
    </dgm:pt>
    <dgm:pt modelId="{8AEFA110-07A0-469A-AD4A-00359A0437A1}" type="parTrans" cxnId="{3F74CB91-9F35-4FD8-9BEC-7640D08BED95}">
      <dgm:prSet/>
      <dgm:spPr/>
      <dgm:t>
        <a:bodyPr/>
        <a:lstStyle/>
        <a:p>
          <a:endParaRPr lang="en-US"/>
        </a:p>
      </dgm:t>
    </dgm:pt>
    <dgm:pt modelId="{C1E888E9-08FC-4732-AF8E-07C2D52B2A8B}" type="sibTrans" cxnId="{3F74CB91-9F35-4FD8-9BEC-7640D08BED95}">
      <dgm:prSet/>
      <dgm:spPr/>
      <dgm:t>
        <a:bodyPr/>
        <a:lstStyle/>
        <a:p>
          <a:endParaRPr lang="en-US"/>
        </a:p>
      </dgm:t>
    </dgm:pt>
    <dgm:pt modelId="{1DA0A1E6-1E64-4C00-A80F-5822285D8226}" type="pres">
      <dgm:prSet presAssocID="{4AE0B495-D473-4D3E-85C3-DA6548E8B2D3}" presName="diagram" presStyleCnt="0">
        <dgm:presLayoutVars>
          <dgm:dir/>
          <dgm:resizeHandles val="exact"/>
        </dgm:presLayoutVars>
      </dgm:prSet>
      <dgm:spPr/>
    </dgm:pt>
    <dgm:pt modelId="{CEAD56D4-3AF6-4602-8CAE-638601E90603}" type="pres">
      <dgm:prSet presAssocID="{BBA527AA-9018-43F3-9C7C-FBAEBF9BE4FA}" presName="node" presStyleLbl="node1" presStyleIdx="0" presStyleCnt="8">
        <dgm:presLayoutVars>
          <dgm:bulletEnabled val="1"/>
        </dgm:presLayoutVars>
      </dgm:prSet>
      <dgm:spPr/>
    </dgm:pt>
    <dgm:pt modelId="{9E3D46AF-E07F-44ED-AA41-31727A03E83B}" type="pres">
      <dgm:prSet presAssocID="{BB2DAB39-7346-4B37-ADB8-5F4C564D3F16}" presName="sibTrans" presStyleCnt="0"/>
      <dgm:spPr/>
    </dgm:pt>
    <dgm:pt modelId="{F2EA594E-75D5-45CB-96D6-C66A56FE5A43}" type="pres">
      <dgm:prSet presAssocID="{14A0E876-3D78-42C4-B54F-DDFDBB59CBF1}" presName="node" presStyleLbl="node1" presStyleIdx="1" presStyleCnt="8">
        <dgm:presLayoutVars>
          <dgm:bulletEnabled val="1"/>
        </dgm:presLayoutVars>
      </dgm:prSet>
      <dgm:spPr/>
    </dgm:pt>
    <dgm:pt modelId="{F17E35CE-FE67-484E-9549-56E76A404538}" type="pres">
      <dgm:prSet presAssocID="{5BEE70B9-59E8-4C80-888C-BB96702DD3A7}" presName="sibTrans" presStyleCnt="0"/>
      <dgm:spPr/>
    </dgm:pt>
    <dgm:pt modelId="{CA46F970-E695-409F-A954-0B7C6BF5C7D2}" type="pres">
      <dgm:prSet presAssocID="{8AB82227-4ADF-4F81-8695-7D1910C84177}" presName="node" presStyleLbl="node1" presStyleIdx="2" presStyleCnt="8">
        <dgm:presLayoutVars>
          <dgm:bulletEnabled val="1"/>
        </dgm:presLayoutVars>
      </dgm:prSet>
      <dgm:spPr/>
    </dgm:pt>
    <dgm:pt modelId="{2B5BFA7E-AC49-45B8-B796-7A458BF996A9}" type="pres">
      <dgm:prSet presAssocID="{70DC5DD7-BBF7-4653-A0A1-EC9A8C016C01}" presName="sibTrans" presStyleCnt="0"/>
      <dgm:spPr/>
    </dgm:pt>
    <dgm:pt modelId="{A8292220-2C55-45D2-BC94-7A8EFF4033E9}" type="pres">
      <dgm:prSet presAssocID="{C5272F9D-6E13-4446-998A-3BA891616856}" presName="node" presStyleLbl="node1" presStyleIdx="3" presStyleCnt="8">
        <dgm:presLayoutVars>
          <dgm:bulletEnabled val="1"/>
        </dgm:presLayoutVars>
      </dgm:prSet>
      <dgm:spPr/>
    </dgm:pt>
    <dgm:pt modelId="{7C175122-68B8-4D78-9022-2B4CC49799B4}" type="pres">
      <dgm:prSet presAssocID="{D612616E-F2A8-4B1B-8034-D3D5BBF805C6}" presName="sibTrans" presStyleCnt="0"/>
      <dgm:spPr/>
    </dgm:pt>
    <dgm:pt modelId="{9C1056AA-5FD7-44FC-99B7-2574E5655BB6}" type="pres">
      <dgm:prSet presAssocID="{AD9F6E0D-54BE-40F9-9810-C3EE206A136C}" presName="node" presStyleLbl="node1" presStyleIdx="4" presStyleCnt="8" custLinFactNeighborY="-2841">
        <dgm:presLayoutVars>
          <dgm:bulletEnabled val="1"/>
        </dgm:presLayoutVars>
      </dgm:prSet>
      <dgm:spPr/>
    </dgm:pt>
    <dgm:pt modelId="{BB7FE557-66A9-47C0-BAF6-506C87487EE0}" type="pres">
      <dgm:prSet presAssocID="{F60F0762-8147-48DE-8487-AADDC28C4D16}" presName="sibTrans" presStyleCnt="0"/>
      <dgm:spPr/>
    </dgm:pt>
    <dgm:pt modelId="{010DFDE0-8433-427B-B201-1D43D8E6A3DF}" type="pres">
      <dgm:prSet presAssocID="{B38F66FF-A448-4336-A95C-C5BA9FDF84D5}" presName="node" presStyleLbl="node1" presStyleIdx="5" presStyleCnt="8">
        <dgm:presLayoutVars>
          <dgm:bulletEnabled val="1"/>
        </dgm:presLayoutVars>
      </dgm:prSet>
      <dgm:spPr/>
    </dgm:pt>
    <dgm:pt modelId="{2AA56213-B21B-45A9-BBB3-3401157D0727}" type="pres">
      <dgm:prSet presAssocID="{66A5277E-35FA-49FD-AC6F-A6B9035AB3ED}" presName="sibTrans" presStyleCnt="0"/>
      <dgm:spPr/>
    </dgm:pt>
    <dgm:pt modelId="{B9A3822F-EA92-498F-B71B-5BFCC1CEDC62}" type="pres">
      <dgm:prSet presAssocID="{3AEDB784-65F4-4CDF-8632-DAE93F3E23B9}" presName="node" presStyleLbl="node1" presStyleIdx="6" presStyleCnt="8">
        <dgm:presLayoutVars>
          <dgm:bulletEnabled val="1"/>
        </dgm:presLayoutVars>
      </dgm:prSet>
      <dgm:spPr/>
    </dgm:pt>
    <dgm:pt modelId="{63FD7A70-AC9B-4415-A055-E06DED1049A9}" type="pres">
      <dgm:prSet presAssocID="{DF1698D0-D9FA-4911-9C94-638C41AD0BC9}" presName="sibTrans" presStyleCnt="0"/>
      <dgm:spPr/>
    </dgm:pt>
    <dgm:pt modelId="{80962CCE-3C25-4AF1-B744-5F3FB1453BDE}" type="pres">
      <dgm:prSet presAssocID="{612FC320-F131-4C14-8656-F927502E9BCE}" presName="node" presStyleLbl="node1" presStyleIdx="7" presStyleCnt="8">
        <dgm:presLayoutVars>
          <dgm:bulletEnabled val="1"/>
        </dgm:presLayoutVars>
      </dgm:prSet>
      <dgm:spPr/>
    </dgm:pt>
  </dgm:ptLst>
  <dgm:cxnLst>
    <dgm:cxn modelId="{DFB7DE06-3D6F-480F-BEF7-15A817A3A497}" srcId="{4AE0B495-D473-4D3E-85C3-DA6548E8B2D3}" destId="{14A0E876-3D78-42C4-B54F-DDFDBB59CBF1}" srcOrd="1" destOrd="0" parTransId="{9BCAA02F-ADB1-4BEB-A528-155B1D370A2C}" sibTransId="{5BEE70B9-59E8-4C80-888C-BB96702DD3A7}"/>
    <dgm:cxn modelId="{6D6A800A-58C3-4E60-A577-68AB1E30A037}" type="presOf" srcId="{BBA527AA-9018-43F3-9C7C-FBAEBF9BE4FA}" destId="{CEAD56D4-3AF6-4602-8CAE-638601E90603}" srcOrd="0" destOrd="0" presId="urn:microsoft.com/office/officeart/2005/8/layout/default"/>
    <dgm:cxn modelId="{C8B1C20E-C24D-48FA-8862-13925C65830F}" type="presOf" srcId="{8AB82227-4ADF-4F81-8695-7D1910C84177}" destId="{CA46F970-E695-409F-A954-0B7C6BF5C7D2}" srcOrd="0" destOrd="0" presId="urn:microsoft.com/office/officeart/2005/8/layout/default"/>
    <dgm:cxn modelId="{56DD550F-54D1-406D-BD7E-EF9246324994}" srcId="{4AE0B495-D473-4D3E-85C3-DA6548E8B2D3}" destId="{AD9F6E0D-54BE-40F9-9810-C3EE206A136C}" srcOrd="4" destOrd="0" parTransId="{D9A183C8-9D31-4F22-938A-9FA9AD3FCB83}" sibTransId="{F60F0762-8147-48DE-8487-AADDC28C4D16}"/>
    <dgm:cxn modelId="{07ED0A26-D90E-47D8-8293-CC7802DE4E86}" type="presOf" srcId="{4AE0B495-D473-4D3E-85C3-DA6548E8B2D3}" destId="{1DA0A1E6-1E64-4C00-A80F-5822285D8226}" srcOrd="0" destOrd="0" presId="urn:microsoft.com/office/officeart/2005/8/layout/default"/>
    <dgm:cxn modelId="{43686539-BAE6-47CB-9B16-730BC0A64687}" srcId="{4AE0B495-D473-4D3E-85C3-DA6548E8B2D3}" destId="{BBA527AA-9018-43F3-9C7C-FBAEBF9BE4FA}" srcOrd="0" destOrd="0" parTransId="{413052FC-29DE-4538-801F-56D170A75A44}" sibTransId="{BB2DAB39-7346-4B37-ADB8-5F4C564D3F16}"/>
    <dgm:cxn modelId="{A79C7261-1959-4BB1-88DE-915955402226}" type="presOf" srcId="{AD9F6E0D-54BE-40F9-9810-C3EE206A136C}" destId="{9C1056AA-5FD7-44FC-99B7-2574E5655BB6}" srcOrd="0" destOrd="0" presId="urn:microsoft.com/office/officeart/2005/8/layout/default"/>
    <dgm:cxn modelId="{868FAD7F-455A-41BA-95DF-576245AF1A65}" type="presOf" srcId="{3AEDB784-65F4-4CDF-8632-DAE93F3E23B9}" destId="{B9A3822F-EA92-498F-B71B-5BFCC1CEDC62}" srcOrd="0" destOrd="0" presId="urn:microsoft.com/office/officeart/2005/8/layout/default"/>
    <dgm:cxn modelId="{3F74CB91-9F35-4FD8-9BEC-7640D08BED95}" srcId="{4AE0B495-D473-4D3E-85C3-DA6548E8B2D3}" destId="{612FC320-F131-4C14-8656-F927502E9BCE}" srcOrd="7" destOrd="0" parTransId="{8AEFA110-07A0-469A-AD4A-00359A0437A1}" sibTransId="{C1E888E9-08FC-4732-AF8E-07C2D52B2A8B}"/>
    <dgm:cxn modelId="{CC1E1F97-3182-4A47-8D08-3B7E1859F4DD}" type="presOf" srcId="{C5272F9D-6E13-4446-998A-3BA891616856}" destId="{A8292220-2C55-45D2-BC94-7A8EFF4033E9}" srcOrd="0" destOrd="0" presId="urn:microsoft.com/office/officeart/2005/8/layout/default"/>
    <dgm:cxn modelId="{96008B9B-AD77-4758-920A-E200215B2BCF}" type="presOf" srcId="{14A0E876-3D78-42C4-B54F-DDFDBB59CBF1}" destId="{F2EA594E-75D5-45CB-96D6-C66A56FE5A43}" srcOrd="0" destOrd="0" presId="urn:microsoft.com/office/officeart/2005/8/layout/default"/>
    <dgm:cxn modelId="{3B739C9B-22BD-41EB-BFD2-FA5CF0D2E434}" srcId="{4AE0B495-D473-4D3E-85C3-DA6548E8B2D3}" destId="{B38F66FF-A448-4336-A95C-C5BA9FDF84D5}" srcOrd="5" destOrd="0" parTransId="{77515F54-B865-4E25-8E6A-C835B3AD3903}" sibTransId="{66A5277E-35FA-49FD-AC6F-A6B9035AB3ED}"/>
    <dgm:cxn modelId="{EEC79DAC-DA32-4884-AA92-2E7E2C0966B4}" srcId="{4AE0B495-D473-4D3E-85C3-DA6548E8B2D3}" destId="{C5272F9D-6E13-4446-998A-3BA891616856}" srcOrd="3" destOrd="0" parTransId="{C5ABC810-EAF2-4A5F-89FD-82B38C321B3E}" sibTransId="{D612616E-F2A8-4B1B-8034-D3D5BBF805C6}"/>
    <dgm:cxn modelId="{41E635C7-6815-430A-B729-45C3752519AA}" srcId="{4AE0B495-D473-4D3E-85C3-DA6548E8B2D3}" destId="{3AEDB784-65F4-4CDF-8632-DAE93F3E23B9}" srcOrd="6" destOrd="0" parTransId="{732D5DE6-7D91-445C-A3EF-F32670343493}" sibTransId="{DF1698D0-D9FA-4911-9C94-638C41AD0BC9}"/>
    <dgm:cxn modelId="{735A75CD-6950-42C7-BF97-ED4C95BBD223}" srcId="{4AE0B495-D473-4D3E-85C3-DA6548E8B2D3}" destId="{8AB82227-4ADF-4F81-8695-7D1910C84177}" srcOrd="2" destOrd="0" parTransId="{2F3AC560-6AC3-4E46-9896-70CC4A3AB881}" sibTransId="{70DC5DD7-BBF7-4653-A0A1-EC9A8C016C01}"/>
    <dgm:cxn modelId="{F096B1D9-69B3-4AEA-9590-988799A7B0B7}" type="presOf" srcId="{B38F66FF-A448-4336-A95C-C5BA9FDF84D5}" destId="{010DFDE0-8433-427B-B201-1D43D8E6A3DF}" srcOrd="0" destOrd="0" presId="urn:microsoft.com/office/officeart/2005/8/layout/default"/>
    <dgm:cxn modelId="{DBC954DE-2616-4C7A-B9FF-025092C24A5C}" type="presOf" srcId="{612FC320-F131-4C14-8656-F927502E9BCE}" destId="{80962CCE-3C25-4AF1-B744-5F3FB1453BDE}" srcOrd="0" destOrd="0" presId="urn:microsoft.com/office/officeart/2005/8/layout/default"/>
    <dgm:cxn modelId="{2E7E71A7-921F-4FDE-A65E-FE623FF817FC}" type="presParOf" srcId="{1DA0A1E6-1E64-4C00-A80F-5822285D8226}" destId="{CEAD56D4-3AF6-4602-8CAE-638601E90603}" srcOrd="0" destOrd="0" presId="urn:microsoft.com/office/officeart/2005/8/layout/default"/>
    <dgm:cxn modelId="{73A48E57-0846-4EC7-852F-A717D57D27E6}" type="presParOf" srcId="{1DA0A1E6-1E64-4C00-A80F-5822285D8226}" destId="{9E3D46AF-E07F-44ED-AA41-31727A03E83B}" srcOrd="1" destOrd="0" presId="urn:microsoft.com/office/officeart/2005/8/layout/default"/>
    <dgm:cxn modelId="{2D962E6D-1C26-4C50-971D-6EC8C19E06E2}" type="presParOf" srcId="{1DA0A1E6-1E64-4C00-A80F-5822285D8226}" destId="{F2EA594E-75D5-45CB-96D6-C66A56FE5A43}" srcOrd="2" destOrd="0" presId="urn:microsoft.com/office/officeart/2005/8/layout/default"/>
    <dgm:cxn modelId="{FAA07D70-2ACB-412B-AD0C-8D3C7B3DE013}" type="presParOf" srcId="{1DA0A1E6-1E64-4C00-A80F-5822285D8226}" destId="{F17E35CE-FE67-484E-9549-56E76A404538}" srcOrd="3" destOrd="0" presId="urn:microsoft.com/office/officeart/2005/8/layout/default"/>
    <dgm:cxn modelId="{6EA91A21-6C6D-47BB-8153-755E5A9623BB}" type="presParOf" srcId="{1DA0A1E6-1E64-4C00-A80F-5822285D8226}" destId="{CA46F970-E695-409F-A954-0B7C6BF5C7D2}" srcOrd="4" destOrd="0" presId="urn:microsoft.com/office/officeart/2005/8/layout/default"/>
    <dgm:cxn modelId="{E7F567DE-322D-4677-BBC1-2B316569821C}" type="presParOf" srcId="{1DA0A1E6-1E64-4C00-A80F-5822285D8226}" destId="{2B5BFA7E-AC49-45B8-B796-7A458BF996A9}" srcOrd="5" destOrd="0" presId="urn:microsoft.com/office/officeart/2005/8/layout/default"/>
    <dgm:cxn modelId="{8E5258E4-C1BF-49DB-AD25-C58184E0DDB9}" type="presParOf" srcId="{1DA0A1E6-1E64-4C00-A80F-5822285D8226}" destId="{A8292220-2C55-45D2-BC94-7A8EFF4033E9}" srcOrd="6" destOrd="0" presId="urn:microsoft.com/office/officeart/2005/8/layout/default"/>
    <dgm:cxn modelId="{0625FB81-8754-4B07-A9A9-59690D2467B3}" type="presParOf" srcId="{1DA0A1E6-1E64-4C00-A80F-5822285D8226}" destId="{7C175122-68B8-4D78-9022-2B4CC49799B4}" srcOrd="7" destOrd="0" presId="urn:microsoft.com/office/officeart/2005/8/layout/default"/>
    <dgm:cxn modelId="{647513CD-3F5B-4D3B-B1B8-A89219741831}" type="presParOf" srcId="{1DA0A1E6-1E64-4C00-A80F-5822285D8226}" destId="{9C1056AA-5FD7-44FC-99B7-2574E5655BB6}" srcOrd="8" destOrd="0" presId="urn:microsoft.com/office/officeart/2005/8/layout/default"/>
    <dgm:cxn modelId="{8A1A2C69-F871-441D-B811-68CCAFF4B599}" type="presParOf" srcId="{1DA0A1E6-1E64-4C00-A80F-5822285D8226}" destId="{BB7FE557-66A9-47C0-BAF6-506C87487EE0}" srcOrd="9" destOrd="0" presId="urn:microsoft.com/office/officeart/2005/8/layout/default"/>
    <dgm:cxn modelId="{9495F487-FA26-4F6B-B299-B8FA16E48103}" type="presParOf" srcId="{1DA0A1E6-1E64-4C00-A80F-5822285D8226}" destId="{010DFDE0-8433-427B-B201-1D43D8E6A3DF}" srcOrd="10" destOrd="0" presId="urn:microsoft.com/office/officeart/2005/8/layout/default"/>
    <dgm:cxn modelId="{2B426AA5-892C-4C90-9506-A69A6B809249}" type="presParOf" srcId="{1DA0A1E6-1E64-4C00-A80F-5822285D8226}" destId="{2AA56213-B21B-45A9-BBB3-3401157D0727}" srcOrd="11" destOrd="0" presId="urn:microsoft.com/office/officeart/2005/8/layout/default"/>
    <dgm:cxn modelId="{8A9D3A55-4E24-41E4-8CD1-3B3B6AF2A115}" type="presParOf" srcId="{1DA0A1E6-1E64-4C00-A80F-5822285D8226}" destId="{B9A3822F-EA92-498F-B71B-5BFCC1CEDC62}" srcOrd="12" destOrd="0" presId="urn:microsoft.com/office/officeart/2005/8/layout/default"/>
    <dgm:cxn modelId="{949BE4A8-527A-4280-B059-59E2C24F6960}" type="presParOf" srcId="{1DA0A1E6-1E64-4C00-A80F-5822285D8226}" destId="{63FD7A70-AC9B-4415-A055-E06DED1049A9}" srcOrd="13" destOrd="0" presId="urn:microsoft.com/office/officeart/2005/8/layout/default"/>
    <dgm:cxn modelId="{9066EDA1-722F-4743-8102-24B38DD33153}" type="presParOf" srcId="{1DA0A1E6-1E64-4C00-A80F-5822285D8226}" destId="{80962CCE-3C25-4AF1-B744-5F3FB1453BDE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79D2155-0D2C-49D9-8BB7-46B213D42CF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20E6710-69D3-4B80-8707-7C42E0FB1307}">
      <dgm:prSet/>
      <dgm:spPr/>
      <dgm:t>
        <a:bodyPr/>
        <a:lstStyle/>
        <a:p>
          <a:r>
            <a:rPr lang="pt-BR"/>
            <a:t>baixa capacidade avaliativa </a:t>
          </a:r>
          <a:endParaRPr lang="en-US"/>
        </a:p>
      </dgm:t>
    </dgm:pt>
    <dgm:pt modelId="{597111C0-C2E4-4D29-9357-44EBBB9590C9}" type="parTrans" cxnId="{5C35CAD5-EBA4-4E4B-B86E-EDFDA5136008}">
      <dgm:prSet/>
      <dgm:spPr/>
      <dgm:t>
        <a:bodyPr/>
        <a:lstStyle/>
        <a:p>
          <a:endParaRPr lang="en-US"/>
        </a:p>
      </dgm:t>
    </dgm:pt>
    <dgm:pt modelId="{72CB2E21-B0CC-4C74-BA46-1C17780883AF}" type="sibTrans" cxnId="{5C35CAD5-EBA4-4E4B-B86E-EDFDA5136008}">
      <dgm:prSet/>
      <dgm:spPr/>
      <dgm:t>
        <a:bodyPr/>
        <a:lstStyle/>
        <a:p>
          <a:endParaRPr lang="en-US"/>
        </a:p>
      </dgm:t>
    </dgm:pt>
    <dgm:pt modelId="{78F46137-3C4B-4FB1-BC68-1640B2A621B2}">
      <dgm:prSet/>
      <dgm:spPr/>
      <dgm:t>
        <a:bodyPr/>
        <a:lstStyle/>
        <a:p>
          <a:r>
            <a:rPr lang="pt-BR"/>
            <a:t>medo dos órgãos de controle </a:t>
          </a:r>
          <a:endParaRPr lang="en-US"/>
        </a:p>
      </dgm:t>
    </dgm:pt>
    <dgm:pt modelId="{C4500978-B122-4278-889E-2810CB5A0B04}" type="parTrans" cxnId="{4AE455A9-4DD3-4A9B-8D24-F77CB35E418F}">
      <dgm:prSet/>
      <dgm:spPr/>
      <dgm:t>
        <a:bodyPr/>
        <a:lstStyle/>
        <a:p>
          <a:endParaRPr lang="en-US"/>
        </a:p>
      </dgm:t>
    </dgm:pt>
    <dgm:pt modelId="{700B451B-C667-4820-8964-F7A6CB4B9845}" type="sibTrans" cxnId="{4AE455A9-4DD3-4A9B-8D24-F77CB35E418F}">
      <dgm:prSet/>
      <dgm:spPr/>
      <dgm:t>
        <a:bodyPr/>
        <a:lstStyle/>
        <a:p>
          <a:endParaRPr lang="en-US"/>
        </a:p>
      </dgm:t>
    </dgm:pt>
    <dgm:pt modelId="{9943B242-C7C4-49FA-A023-4961F1913CBA}">
      <dgm:prSet/>
      <dgm:spPr/>
      <dgm:t>
        <a:bodyPr/>
        <a:lstStyle/>
        <a:p>
          <a:r>
            <a:rPr lang="pt-BR"/>
            <a:t>alta rotatividade </a:t>
          </a:r>
          <a:endParaRPr lang="en-US"/>
        </a:p>
      </dgm:t>
    </dgm:pt>
    <dgm:pt modelId="{3241B796-40FC-4F7A-A6F0-01D9B232A342}" type="parTrans" cxnId="{116ECC66-59D7-49F5-93B4-1B0A6957F64A}">
      <dgm:prSet/>
      <dgm:spPr/>
      <dgm:t>
        <a:bodyPr/>
        <a:lstStyle/>
        <a:p>
          <a:endParaRPr lang="en-US"/>
        </a:p>
      </dgm:t>
    </dgm:pt>
    <dgm:pt modelId="{E3928986-8659-4A0E-B5AB-7C16307BA8C8}" type="sibTrans" cxnId="{116ECC66-59D7-49F5-93B4-1B0A6957F64A}">
      <dgm:prSet/>
      <dgm:spPr/>
      <dgm:t>
        <a:bodyPr/>
        <a:lstStyle/>
        <a:p>
          <a:endParaRPr lang="en-US"/>
        </a:p>
      </dgm:t>
    </dgm:pt>
    <dgm:pt modelId="{D1E8EBFE-D27D-40D5-93E8-207DF40D55ED}">
      <dgm:prSet/>
      <dgm:spPr/>
      <dgm:t>
        <a:bodyPr/>
        <a:lstStyle/>
        <a:p>
          <a:r>
            <a:rPr lang="pt-BR"/>
            <a:t>cultura procedimental </a:t>
          </a:r>
          <a:endParaRPr lang="en-US"/>
        </a:p>
      </dgm:t>
    </dgm:pt>
    <dgm:pt modelId="{65913865-C27C-4F6B-9DF6-8C3654338CF9}" type="parTrans" cxnId="{BDCDC1DA-FDAF-49AA-BF4F-5ECEF61EFF9E}">
      <dgm:prSet/>
      <dgm:spPr/>
      <dgm:t>
        <a:bodyPr/>
        <a:lstStyle/>
        <a:p>
          <a:endParaRPr lang="en-US"/>
        </a:p>
      </dgm:t>
    </dgm:pt>
    <dgm:pt modelId="{4E30AE40-5E14-426E-B834-B22B0A1C81E5}" type="sibTrans" cxnId="{BDCDC1DA-FDAF-49AA-BF4F-5ECEF61EFF9E}">
      <dgm:prSet/>
      <dgm:spPr/>
      <dgm:t>
        <a:bodyPr/>
        <a:lstStyle/>
        <a:p>
          <a:endParaRPr lang="en-US"/>
        </a:p>
      </dgm:t>
    </dgm:pt>
    <dgm:pt modelId="{D7832FDA-373A-4A35-8E10-238C3A2337A4}">
      <dgm:prSet/>
      <dgm:spPr/>
      <dgm:t>
        <a:bodyPr/>
        <a:lstStyle/>
        <a:p>
          <a:r>
            <a:rPr lang="pt-BR"/>
            <a:t>dificuldade com indicadores qualitativos</a:t>
          </a:r>
          <a:endParaRPr lang="en-US"/>
        </a:p>
      </dgm:t>
    </dgm:pt>
    <dgm:pt modelId="{16B98097-8E5F-4EAD-83A4-6471CF7AB0A1}" type="parTrans" cxnId="{546C017B-71E8-43E9-B392-D825B0407E47}">
      <dgm:prSet/>
      <dgm:spPr/>
      <dgm:t>
        <a:bodyPr/>
        <a:lstStyle/>
        <a:p>
          <a:endParaRPr lang="en-US"/>
        </a:p>
      </dgm:t>
    </dgm:pt>
    <dgm:pt modelId="{B54FEA14-2B34-4633-9638-1837904569AA}" type="sibTrans" cxnId="{546C017B-71E8-43E9-B392-D825B0407E47}">
      <dgm:prSet/>
      <dgm:spPr/>
      <dgm:t>
        <a:bodyPr/>
        <a:lstStyle/>
        <a:p>
          <a:endParaRPr lang="en-US"/>
        </a:p>
      </dgm:t>
    </dgm:pt>
    <dgm:pt modelId="{824EECC0-0B2C-4A42-A347-35D25712F4BC}" type="pres">
      <dgm:prSet presAssocID="{879D2155-0D2C-49D9-8BB7-46B213D42CF1}" presName="diagram" presStyleCnt="0">
        <dgm:presLayoutVars>
          <dgm:dir/>
          <dgm:resizeHandles val="exact"/>
        </dgm:presLayoutVars>
      </dgm:prSet>
      <dgm:spPr/>
    </dgm:pt>
    <dgm:pt modelId="{58245859-7190-450B-AF9E-F9AE2D9081A9}" type="pres">
      <dgm:prSet presAssocID="{B20E6710-69D3-4B80-8707-7C42E0FB1307}" presName="node" presStyleLbl="node1" presStyleIdx="0" presStyleCnt="5">
        <dgm:presLayoutVars>
          <dgm:bulletEnabled val="1"/>
        </dgm:presLayoutVars>
      </dgm:prSet>
      <dgm:spPr/>
    </dgm:pt>
    <dgm:pt modelId="{D0BB03A5-900B-4625-B915-3A9F5B38B8D9}" type="pres">
      <dgm:prSet presAssocID="{72CB2E21-B0CC-4C74-BA46-1C17780883AF}" presName="sibTrans" presStyleCnt="0"/>
      <dgm:spPr/>
    </dgm:pt>
    <dgm:pt modelId="{E0ADCC29-415E-4CF6-B43D-2E71E397847D}" type="pres">
      <dgm:prSet presAssocID="{78F46137-3C4B-4FB1-BC68-1640B2A621B2}" presName="node" presStyleLbl="node1" presStyleIdx="1" presStyleCnt="5">
        <dgm:presLayoutVars>
          <dgm:bulletEnabled val="1"/>
        </dgm:presLayoutVars>
      </dgm:prSet>
      <dgm:spPr/>
    </dgm:pt>
    <dgm:pt modelId="{2C4DEC52-ED54-4E14-9DEC-5BD19D300D97}" type="pres">
      <dgm:prSet presAssocID="{700B451B-C667-4820-8964-F7A6CB4B9845}" presName="sibTrans" presStyleCnt="0"/>
      <dgm:spPr/>
    </dgm:pt>
    <dgm:pt modelId="{74D7033C-EC5B-43A6-8141-339BD9AB22CC}" type="pres">
      <dgm:prSet presAssocID="{9943B242-C7C4-49FA-A023-4961F1913CBA}" presName="node" presStyleLbl="node1" presStyleIdx="2" presStyleCnt="5">
        <dgm:presLayoutVars>
          <dgm:bulletEnabled val="1"/>
        </dgm:presLayoutVars>
      </dgm:prSet>
      <dgm:spPr/>
    </dgm:pt>
    <dgm:pt modelId="{FD7E7B71-F543-4D5C-8BB9-1FD01CA7EEAE}" type="pres">
      <dgm:prSet presAssocID="{E3928986-8659-4A0E-B5AB-7C16307BA8C8}" presName="sibTrans" presStyleCnt="0"/>
      <dgm:spPr/>
    </dgm:pt>
    <dgm:pt modelId="{A8EACA35-B64F-43B9-82ED-4F1A697666EC}" type="pres">
      <dgm:prSet presAssocID="{D1E8EBFE-D27D-40D5-93E8-207DF40D55ED}" presName="node" presStyleLbl="node1" presStyleIdx="3" presStyleCnt="5">
        <dgm:presLayoutVars>
          <dgm:bulletEnabled val="1"/>
        </dgm:presLayoutVars>
      </dgm:prSet>
      <dgm:spPr/>
    </dgm:pt>
    <dgm:pt modelId="{0583B5F3-1554-4B0D-BFDE-C017233FF1FD}" type="pres">
      <dgm:prSet presAssocID="{4E30AE40-5E14-426E-B834-B22B0A1C81E5}" presName="sibTrans" presStyleCnt="0"/>
      <dgm:spPr/>
    </dgm:pt>
    <dgm:pt modelId="{E178F8BD-1226-454F-AF8E-DB5F0F8DBFB8}" type="pres">
      <dgm:prSet presAssocID="{D7832FDA-373A-4A35-8E10-238C3A2337A4}" presName="node" presStyleLbl="node1" presStyleIdx="4" presStyleCnt="5">
        <dgm:presLayoutVars>
          <dgm:bulletEnabled val="1"/>
        </dgm:presLayoutVars>
      </dgm:prSet>
      <dgm:spPr/>
    </dgm:pt>
  </dgm:ptLst>
  <dgm:cxnLst>
    <dgm:cxn modelId="{1F883E27-3E65-41FE-81C3-271A12EDF578}" type="presOf" srcId="{78F46137-3C4B-4FB1-BC68-1640B2A621B2}" destId="{E0ADCC29-415E-4CF6-B43D-2E71E397847D}" srcOrd="0" destOrd="0" presId="urn:microsoft.com/office/officeart/2005/8/layout/default"/>
    <dgm:cxn modelId="{359AF12B-2A4E-4283-BDD6-A2537666ABB7}" type="presOf" srcId="{B20E6710-69D3-4B80-8707-7C42E0FB1307}" destId="{58245859-7190-450B-AF9E-F9AE2D9081A9}" srcOrd="0" destOrd="0" presId="urn:microsoft.com/office/officeart/2005/8/layout/default"/>
    <dgm:cxn modelId="{116ECC66-59D7-49F5-93B4-1B0A6957F64A}" srcId="{879D2155-0D2C-49D9-8BB7-46B213D42CF1}" destId="{9943B242-C7C4-49FA-A023-4961F1913CBA}" srcOrd="2" destOrd="0" parTransId="{3241B796-40FC-4F7A-A6F0-01D9B232A342}" sibTransId="{E3928986-8659-4A0E-B5AB-7C16307BA8C8}"/>
    <dgm:cxn modelId="{3BD72C4C-BAC9-46CC-9902-A3E8E5CEC83B}" type="presOf" srcId="{879D2155-0D2C-49D9-8BB7-46B213D42CF1}" destId="{824EECC0-0B2C-4A42-A347-35D25712F4BC}" srcOrd="0" destOrd="0" presId="urn:microsoft.com/office/officeart/2005/8/layout/default"/>
    <dgm:cxn modelId="{546C017B-71E8-43E9-B392-D825B0407E47}" srcId="{879D2155-0D2C-49D9-8BB7-46B213D42CF1}" destId="{D7832FDA-373A-4A35-8E10-238C3A2337A4}" srcOrd="4" destOrd="0" parTransId="{16B98097-8E5F-4EAD-83A4-6471CF7AB0A1}" sibTransId="{B54FEA14-2B34-4633-9638-1837904569AA}"/>
    <dgm:cxn modelId="{D820CB90-11A5-46EC-B4C9-96BF37C9EAED}" type="presOf" srcId="{D1E8EBFE-D27D-40D5-93E8-207DF40D55ED}" destId="{A8EACA35-B64F-43B9-82ED-4F1A697666EC}" srcOrd="0" destOrd="0" presId="urn:microsoft.com/office/officeart/2005/8/layout/default"/>
    <dgm:cxn modelId="{4AE455A9-4DD3-4A9B-8D24-F77CB35E418F}" srcId="{879D2155-0D2C-49D9-8BB7-46B213D42CF1}" destId="{78F46137-3C4B-4FB1-BC68-1640B2A621B2}" srcOrd="1" destOrd="0" parTransId="{C4500978-B122-4278-889E-2810CB5A0B04}" sibTransId="{700B451B-C667-4820-8964-F7A6CB4B9845}"/>
    <dgm:cxn modelId="{9BDFD4C5-BFA4-4AB5-9CAC-FAB37D302760}" type="presOf" srcId="{9943B242-C7C4-49FA-A023-4961F1913CBA}" destId="{74D7033C-EC5B-43A6-8141-339BD9AB22CC}" srcOrd="0" destOrd="0" presId="urn:microsoft.com/office/officeart/2005/8/layout/default"/>
    <dgm:cxn modelId="{5C35CAD5-EBA4-4E4B-B86E-EDFDA5136008}" srcId="{879D2155-0D2C-49D9-8BB7-46B213D42CF1}" destId="{B20E6710-69D3-4B80-8707-7C42E0FB1307}" srcOrd="0" destOrd="0" parTransId="{597111C0-C2E4-4D29-9357-44EBBB9590C9}" sibTransId="{72CB2E21-B0CC-4C74-BA46-1C17780883AF}"/>
    <dgm:cxn modelId="{BDCDC1DA-FDAF-49AA-BF4F-5ECEF61EFF9E}" srcId="{879D2155-0D2C-49D9-8BB7-46B213D42CF1}" destId="{D1E8EBFE-D27D-40D5-93E8-207DF40D55ED}" srcOrd="3" destOrd="0" parTransId="{65913865-C27C-4F6B-9DF6-8C3654338CF9}" sibTransId="{4E30AE40-5E14-426E-B834-B22B0A1C81E5}"/>
    <dgm:cxn modelId="{905F14F0-3C91-4CBF-B77A-C377AC7E7C64}" type="presOf" srcId="{D7832FDA-373A-4A35-8E10-238C3A2337A4}" destId="{E178F8BD-1226-454F-AF8E-DB5F0F8DBFB8}" srcOrd="0" destOrd="0" presId="urn:microsoft.com/office/officeart/2005/8/layout/default"/>
    <dgm:cxn modelId="{6C9BE26B-9E34-46EE-AF38-03A6705FD4EC}" type="presParOf" srcId="{824EECC0-0B2C-4A42-A347-35D25712F4BC}" destId="{58245859-7190-450B-AF9E-F9AE2D9081A9}" srcOrd="0" destOrd="0" presId="urn:microsoft.com/office/officeart/2005/8/layout/default"/>
    <dgm:cxn modelId="{390319F3-706A-470F-89F6-643210429942}" type="presParOf" srcId="{824EECC0-0B2C-4A42-A347-35D25712F4BC}" destId="{D0BB03A5-900B-4625-B915-3A9F5B38B8D9}" srcOrd="1" destOrd="0" presId="urn:microsoft.com/office/officeart/2005/8/layout/default"/>
    <dgm:cxn modelId="{4FB3075F-388A-4C22-8E12-6C22AC6DBB11}" type="presParOf" srcId="{824EECC0-0B2C-4A42-A347-35D25712F4BC}" destId="{E0ADCC29-415E-4CF6-B43D-2E71E397847D}" srcOrd="2" destOrd="0" presId="urn:microsoft.com/office/officeart/2005/8/layout/default"/>
    <dgm:cxn modelId="{316BF9D2-C9C3-432D-B564-26575AD5F54E}" type="presParOf" srcId="{824EECC0-0B2C-4A42-A347-35D25712F4BC}" destId="{2C4DEC52-ED54-4E14-9DEC-5BD19D300D97}" srcOrd="3" destOrd="0" presId="urn:microsoft.com/office/officeart/2005/8/layout/default"/>
    <dgm:cxn modelId="{2D171F4E-AF81-40C6-B07A-86555D72B125}" type="presParOf" srcId="{824EECC0-0B2C-4A42-A347-35D25712F4BC}" destId="{74D7033C-EC5B-43A6-8141-339BD9AB22CC}" srcOrd="4" destOrd="0" presId="urn:microsoft.com/office/officeart/2005/8/layout/default"/>
    <dgm:cxn modelId="{0385F75D-C70F-4128-A71F-74F7CA639A6D}" type="presParOf" srcId="{824EECC0-0B2C-4A42-A347-35D25712F4BC}" destId="{FD7E7B71-F543-4D5C-8BB9-1FD01CA7EEAE}" srcOrd="5" destOrd="0" presId="urn:microsoft.com/office/officeart/2005/8/layout/default"/>
    <dgm:cxn modelId="{1AC3DBCB-2496-4ACC-A8EB-0D226F7FD13A}" type="presParOf" srcId="{824EECC0-0B2C-4A42-A347-35D25712F4BC}" destId="{A8EACA35-B64F-43B9-82ED-4F1A697666EC}" srcOrd="6" destOrd="0" presId="urn:microsoft.com/office/officeart/2005/8/layout/default"/>
    <dgm:cxn modelId="{83A3F9E2-18DA-4F43-ACB8-FAFCED1B55F0}" type="presParOf" srcId="{824EECC0-0B2C-4A42-A347-35D25712F4BC}" destId="{0583B5F3-1554-4B0D-BFDE-C017233FF1FD}" srcOrd="7" destOrd="0" presId="urn:microsoft.com/office/officeart/2005/8/layout/default"/>
    <dgm:cxn modelId="{AC19CB8D-C234-46FA-AF93-D3D8C768F11D}" type="presParOf" srcId="{824EECC0-0B2C-4A42-A347-35D25712F4BC}" destId="{E178F8BD-1226-454F-AF8E-DB5F0F8DBFB8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277407F-AACB-4E0A-9AB4-02B6997E9E8A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223E791-0AF3-4A1B-ABB4-CF58D9330133}">
      <dgm:prSet/>
      <dgm:spPr/>
      <dgm:t>
        <a:bodyPr/>
        <a:lstStyle/>
        <a:p>
          <a:r>
            <a:rPr lang="pt-BR" b="0" i="0" baseline="0"/>
            <a:t>pactuação qualificada de resultados </a:t>
          </a:r>
          <a:endParaRPr lang="en-US"/>
        </a:p>
      </dgm:t>
    </dgm:pt>
    <dgm:pt modelId="{07C0149E-1339-4E64-8450-2FBF1831BF30}" type="parTrans" cxnId="{2629AC07-293B-4A73-8BB5-55F5FA9A535A}">
      <dgm:prSet/>
      <dgm:spPr/>
      <dgm:t>
        <a:bodyPr/>
        <a:lstStyle/>
        <a:p>
          <a:endParaRPr lang="en-US"/>
        </a:p>
      </dgm:t>
    </dgm:pt>
    <dgm:pt modelId="{04882F66-AEA2-4369-8D6A-4880204F89EA}" type="sibTrans" cxnId="{2629AC07-293B-4A73-8BB5-55F5FA9A535A}">
      <dgm:prSet/>
      <dgm:spPr/>
      <dgm:t>
        <a:bodyPr/>
        <a:lstStyle/>
        <a:p>
          <a:endParaRPr lang="en-US"/>
        </a:p>
      </dgm:t>
    </dgm:pt>
    <dgm:pt modelId="{ED08300E-C2D8-47EE-A23D-9984D0ACB969}">
      <dgm:prSet/>
      <dgm:spPr/>
      <dgm:t>
        <a:bodyPr/>
        <a:lstStyle/>
        <a:p>
          <a:r>
            <a:rPr lang="pt-BR" b="0" i="0" baseline="0"/>
            <a:t>indicadores quantitativos e qualitativos </a:t>
          </a:r>
          <a:endParaRPr lang="en-US"/>
        </a:p>
      </dgm:t>
    </dgm:pt>
    <dgm:pt modelId="{02C50FC0-608E-4828-9D28-F6C495531589}" type="parTrans" cxnId="{741952F8-8B4D-48F7-A58A-B4BF5ABD087E}">
      <dgm:prSet/>
      <dgm:spPr/>
      <dgm:t>
        <a:bodyPr/>
        <a:lstStyle/>
        <a:p>
          <a:endParaRPr lang="en-US"/>
        </a:p>
      </dgm:t>
    </dgm:pt>
    <dgm:pt modelId="{B6E8B108-6776-4FC2-8931-4E3A928900EC}" type="sibTrans" cxnId="{741952F8-8B4D-48F7-A58A-B4BF5ABD087E}">
      <dgm:prSet/>
      <dgm:spPr/>
      <dgm:t>
        <a:bodyPr/>
        <a:lstStyle/>
        <a:p>
          <a:endParaRPr lang="en-US"/>
        </a:p>
      </dgm:t>
    </dgm:pt>
    <dgm:pt modelId="{36468F77-D0B8-4653-A503-5CAC9DDFC73C}">
      <dgm:prSet/>
      <dgm:spPr/>
      <dgm:t>
        <a:bodyPr/>
        <a:lstStyle/>
        <a:p>
          <a:r>
            <a:rPr lang="pt-BR" b="0" i="0" baseline="0"/>
            <a:t>fortalecimento institucional </a:t>
          </a:r>
          <a:endParaRPr lang="en-US"/>
        </a:p>
      </dgm:t>
    </dgm:pt>
    <dgm:pt modelId="{80A009D9-F614-490F-B306-85F4B98E9B4E}" type="parTrans" cxnId="{E931C3C8-933A-40E4-AD30-30B01C3780E9}">
      <dgm:prSet/>
      <dgm:spPr/>
      <dgm:t>
        <a:bodyPr/>
        <a:lstStyle/>
        <a:p>
          <a:endParaRPr lang="en-US"/>
        </a:p>
      </dgm:t>
    </dgm:pt>
    <dgm:pt modelId="{86BAEBE0-2AA4-4077-8296-E124A22777C3}" type="sibTrans" cxnId="{E931C3C8-933A-40E4-AD30-30B01C3780E9}">
      <dgm:prSet/>
      <dgm:spPr/>
      <dgm:t>
        <a:bodyPr/>
        <a:lstStyle/>
        <a:p>
          <a:endParaRPr lang="en-US"/>
        </a:p>
      </dgm:t>
    </dgm:pt>
    <dgm:pt modelId="{9837C13A-121A-4806-A51F-88747C71D87F}">
      <dgm:prSet/>
      <dgm:spPr/>
      <dgm:t>
        <a:bodyPr/>
        <a:lstStyle/>
        <a:p>
          <a:r>
            <a:rPr lang="pt-BR" b="0" i="0" baseline="0"/>
            <a:t>aprendizagem compartilhada </a:t>
          </a:r>
          <a:endParaRPr lang="en-US"/>
        </a:p>
      </dgm:t>
    </dgm:pt>
    <dgm:pt modelId="{3750905A-94C8-43AF-8DED-621E5C16FF65}" type="parTrans" cxnId="{E44A1403-AD11-4A71-8FE0-D2D92256CABE}">
      <dgm:prSet/>
      <dgm:spPr/>
      <dgm:t>
        <a:bodyPr/>
        <a:lstStyle/>
        <a:p>
          <a:endParaRPr lang="en-US"/>
        </a:p>
      </dgm:t>
    </dgm:pt>
    <dgm:pt modelId="{059EFC1B-F078-4E63-A821-6F2D4D46DB68}" type="sibTrans" cxnId="{E44A1403-AD11-4A71-8FE0-D2D92256CABE}">
      <dgm:prSet/>
      <dgm:spPr/>
      <dgm:t>
        <a:bodyPr/>
        <a:lstStyle/>
        <a:p>
          <a:endParaRPr lang="en-US"/>
        </a:p>
      </dgm:t>
    </dgm:pt>
    <dgm:pt modelId="{2EDDEC63-13AE-4B8E-B64C-38285658E9F4}">
      <dgm:prSet/>
      <dgm:spPr/>
      <dgm:t>
        <a:bodyPr/>
        <a:lstStyle/>
        <a:p>
          <a:r>
            <a:rPr lang="pt-BR" b="0" i="0" baseline="0"/>
            <a:t>transparência </a:t>
          </a:r>
          <a:endParaRPr lang="en-US"/>
        </a:p>
      </dgm:t>
    </dgm:pt>
    <dgm:pt modelId="{E1D8D5C6-24CB-40DE-9308-CFA41BAD453F}" type="parTrans" cxnId="{B1EB6DE9-B667-4956-80F7-B1016070A4A3}">
      <dgm:prSet/>
      <dgm:spPr/>
      <dgm:t>
        <a:bodyPr/>
        <a:lstStyle/>
        <a:p>
          <a:endParaRPr lang="en-US"/>
        </a:p>
      </dgm:t>
    </dgm:pt>
    <dgm:pt modelId="{5F86B8F8-6FD6-465B-80BF-5B707642D70E}" type="sibTrans" cxnId="{B1EB6DE9-B667-4956-80F7-B1016070A4A3}">
      <dgm:prSet/>
      <dgm:spPr/>
      <dgm:t>
        <a:bodyPr/>
        <a:lstStyle/>
        <a:p>
          <a:endParaRPr lang="en-US"/>
        </a:p>
      </dgm:t>
    </dgm:pt>
    <dgm:pt modelId="{7E7B8E29-4DA4-4321-BD99-D04E827AC5C0}">
      <dgm:prSet/>
      <dgm:spPr/>
      <dgm:t>
        <a:bodyPr/>
        <a:lstStyle/>
        <a:p>
          <a:r>
            <a:rPr lang="pt-BR" b="0" i="0" baseline="0"/>
            <a:t>confiança </a:t>
          </a:r>
          <a:endParaRPr lang="en-US"/>
        </a:p>
      </dgm:t>
    </dgm:pt>
    <dgm:pt modelId="{7C39D63C-4548-4CFA-B9BC-31B1B43591E7}" type="parTrans" cxnId="{60544AAC-C7F8-4072-913B-2E7E18EF5B93}">
      <dgm:prSet/>
      <dgm:spPr/>
      <dgm:t>
        <a:bodyPr/>
        <a:lstStyle/>
        <a:p>
          <a:endParaRPr lang="en-US"/>
        </a:p>
      </dgm:t>
    </dgm:pt>
    <dgm:pt modelId="{B51929AA-BB09-446F-90B9-ACE42AD8CCE1}" type="sibTrans" cxnId="{60544AAC-C7F8-4072-913B-2E7E18EF5B93}">
      <dgm:prSet/>
      <dgm:spPr/>
      <dgm:t>
        <a:bodyPr/>
        <a:lstStyle/>
        <a:p>
          <a:endParaRPr lang="en-US"/>
        </a:p>
      </dgm:t>
    </dgm:pt>
    <dgm:pt modelId="{33D1A982-151D-45BA-B759-04D52C225DA5}">
      <dgm:prSet/>
      <dgm:spPr/>
      <dgm:t>
        <a:bodyPr/>
        <a:lstStyle/>
        <a:p>
          <a:r>
            <a:rPr lang="pt-BR" b="0" i="0" baseline="0"/>
            <a:t>diversificação de fundos </a:t>
          </a:r>
          <a:endParaRPr lang="en-US"/>
        </a:p>
      </dgm:t>
    </dgm:pt>
    <dgm:pt modelId="{779B3FCD-2B2A-4452-87C1-49BE645F5777}" type="parTrans" cxnId="{02CEC815-258B-4F4E-BE95-22C6F4CB2343}">
      <dgm:prSet/>
      <dgm:spPr/>
      <dgm:t>
        <a:bodyPr/>
        <a:lstStyle/>
        <a:p>
          <a:endParaRPr lang="en-US"/>
        </a:p>
      </dgm:t>
    </dgm:pt>
    <dgm:pt modelId="{2A32B43C-4564-4C6F-98A9-07DAB24177BA}" type="sibTrans" cxnId="{02CEC815-258B-4F4E-BE95-22C6F4CB2343}">
      <dgm:prSet/>
      <dgm:spPr/>
      <dgm:t>
        <a:bodyPr/>
        <a:lstStyle/>
        <a:p>
          <a:endParaRPr lang="en-US"/>
        </a:p>
      </dgm:t>
    </dgm:pt>
    <dgm:pt modelId="{92F8D8E5-69CC-4048-A74E-AF0EC42A0BB9}">
      <dgm:prSet/>
      <dgm:spPr/>
      <dgm:t>
        <a:bodyPr/>
        <a:lstStyle/>
        <a:p>
          <a:r>
            <a:rPr lang="pt-BR" b="0" i="0" baseline="0"/>
            <a:t>avaliação orientada à transformação </a:t>
          </a:r>
          <a:endParaRPr lang="en-US"/>
        </a:p>
      </dgm:t>
    </dgm:pt>
    <dgm:pt modelId="{C5FA85BC-BBF1-4FCD-83AC-373106EBBE0A}" type="parTrans" cxnId="{9543D5B8-B095-4E37-90E2-E56FE8DB156E}">
      <dgm:prSet/>
      <dgm:spPr/>
      <dgm:t>
        <a:bodyPr/>
        <a:lstStyle/>
        <a:p>
          <a:endParaRPr lang="en-US"/>
        </a:p>
      </dgm:t>
    </dgm:pt>
    <dgm:pt modelId="{1ABC1852-31CC-46EB-B79C-84D50F1867D1}" type="sibTrans" cxnId="{9543D5B8-B095-4E37-90E2-E56FE8DB156E}">
      <dgm:prSet/>
      <dgm:spPr/>
      <dgm:t>
        <a:bodyPr/>
        <a:lstStyle/>
        <a:p>
          <a:endParaRPr lang="en-US"/>
        </a:p>
      </dgm:t>
    </dgm:pt>
    <dgm:pt modelId="{803218FD-E57D-43E1-A3E3-6FA0A03A890E}" type="pres">
      <dgm:prSet presAssocID="{E277407F-AACB-4E0A-9AB4-02B6997E9E8A}" presName="diagram" presStyleCnt="0">
        <dgm:presLayoutVars>
          <dgm:dir/>
          <dgm:resizeHandles val="exact"/>
        </dgm:presLayoutVars>
      </dgm:prSet>
      <dgm:spPr/>
    </dgm:pt>
    <dgm:pt modelId="{012F4FC9-FF67-4D78-8069-E47002201351}" type="pres">
      <dgm:prSet presAssocID="{C223E791-0AF3-4A1B-ABB4-CF58D9330133}" presName="node" presStyleLbl="node1" presStyleIdx="0" presStyleCnt="8">
        <dgm:presLayoutVars>
          <dgm:bulletEnabled val="1"/>
        </dgm:presLayoutVars>
      </dgm:prSet>
      <dgm:spPr/>
    </dgm:pt>
    <dgm:pt modelId="{190963A2-3C05-4B12-BEBB-5863B7D53B6A}" type="pres">
      <dgm:prSet presAssocID="{04882F66-AEA2-4369-8D6A-4880204F89EA}" presName="sibTrans" presStyleCnt="0"/>
      <dgm:spPr/>
    </dgm:pt>
    <dgm:pt modelId="{F4BE3E1B-D12E-4FEF-87B1-7E256700480A}" type="pres">
      <dgm:prSet presAssocID="{ED08300E-C2D8-47EE-A23D-9984D0ACB969}" presName="node" presStyleLbl="node1" presStyleIdx="1" presStyleCnt="8">
        <dgm:presLayoutVars>
          <dgm:bulletEnabled val="1"/>
        </dgm:presLayoutVars>
      </dgm:prSet>
      <dgm:spPr/>
    </dgm:pt>
    <dgm:pt modelId="{378DDC38-2949-46B3-8C5B-48534CA86D58}" type="pres">
      <dgm:prSet presAssocID="{B6E8B108-6776-4FC2-8931-4E3A928900EC}" presName="sibTrans" presStyleCnt="0"/>
      <dgm:spPr/>
    </dgm:pt>
    <dgm:pt modelId="{7C64F50A-3867-4FAD-BBE3-4A2285EBF556}" type="pres">
      <dgm:prSet presAssocID="{36468F77-D0B8-4653-A503-5CAC9DDFC73C}" presName="node" presStyleLbl="node1" presStyleIdx="2" presStyleCnt="8">
        <dgm:presLayoutVars>
          <dgm:bulletEnabled val="1"/>
        </dgm:presLayoutVars>
      </dgm:prSet>
      <dgm:spPr/>
    </dgm:pt>
    <dgm:pt modelId="{D86BFC85-203D-4F8D-B545-B30F2EDC3AE5}" type="pres">
      <dgm:prSet presAssocID="{86BAEBE0-2AA4-4077-8296-E124A22777C3}" presName="sibTrans" presStyleCnt="0"/>
      <dgm:spPr/>
    </dgm:pt>
    <dgm:pt modelId="{556E347C-7791-4E88-A9A6-E68D6A863ADF}" type="pres">
      <dgm:prSet presAssocID="{9837C13A-121A-4806-A51F-88747C71D87F}" presName="node" presStyleLbl="node1" presStyleIdx="3" presStyleCnt="8">
        <dgm:presLayoutVars>
          <dgm:bulletEnabled val="1"/>
        </dgm:presLayoutVars>
      </dgm:prSet>
      <dgm:spPr/>
    </dgm:pt>
    <dgm:pt modelId="{D1A4CCC6-D01E-41A5-97AE-0F2602786652}" type="pres">
      <dgm:prSet presAssocID="{059EFC1B-F078-4E63-A821-6F2D4D46DB68}" presName="sibTrans" presStyleCnt="0"/>
      <dgm:spPr/>
    </dgm:pt>
    <dgm:pt modelId="{66197C0E-FA4E-4F1B-ADDC-916E2F37B237}" type="pres">
      <dgm:prSet presAssocID="{2EDDEC63-13AE-4B8E-B64C-38285658E9F4}" presName="node" presStyleLbl="node1" presStyleIdx="4" presStyleCnt="8">
        <dgm:presLayoutVars>
          <dgm:bulletEnabled val="1"/>
        </dgm:presLayoutVars>
      </dgm:prSet>
      <dgm:spPr/>
    </dgm:pt>
    <dgm:pt modelId="{0201B488-9306-453B-BC79-C37E98C2D0AF}" type="pres">
      <dgm:prSet presAssocID="{5F86B8F8-6FD6-465B-80BF-5B707642D70E}" presName="sibTrans" presStyleCnt="0"/>
      <dgm:spPr/>
    </dgm:pt>
    <dgm:pt modelId="{85542C41-36DB-4041-9AB6-5E18A651E489}" type="pres">
      <dgm:prSet presAssocID="{7E7B8E29-4DA4-4321-BD99-D04E827AC5C0}" presName="node" presStyleLbl="node1" presStyleIdx="5" presStyleCnt="8">
        <dgm:presLayoutVars>
          <dgm:bulletEnabled val="1"/>
        </dgm:presLayoutVars>
      </dgm:prSet>
      <dgm:spPr/>
    </dgm:pt>
    <dgm:pt modelId="{03C197A4-CFF3-42A5-89E4-6BB8FF92AECC}" type="pres">
      <dgm:prSet presAssocID="{B51929AA-BB09-446F-90B9-ACE42AD8CCE1}" presName="sibTrans" presStyleCnt="0"/>
      <dgm:spPr/>
    </dgm:pt>
    <dgm:pt modelId="{50A82174-D187-41D9-8B2E-F71EF45D1769}" type="pres">
      <dgm:prSet presAssocID="{33D1A982-151D-45BA-B759-04D52C225DA5}" presName="node" presStyleLbl="node1" presStyleIdx="6" presStyleCnt="8">
        <dgm:presLayoutVars>
          <dgm:bulletEnabled val="1"/>
        </dgm:presLayoutVars>
      </dgm:prSet>
      <dgm:spPr/>
    </dgm:pt>
    <dgm:pt modelId="{B3E80DFD-8810-406F-8241-BC678B4D17CD}" type="pres">
      <dgm:prSet presAssocID="{2A32B43C-4564-4C6F-98A9-07DAB24177BA}" presName="sibTrans" presStyleCnt="0"/>
      <dgm:spPr/>
    </dgm:pt>
    <dgm:pt modelId="{31D72CD3-5D98-47FA-8779-56532B0F31DF}" type="pres">
      <dgm:prSet presAssocID="{92F8D8E5-69CC-4048-A74E-AF0EC42A0BB9}" presName="node" presStyleLbl="node1" presStyleIdx="7" presStyleCnt="8">
        <dgm:presLayoutVars>
          <dgm:bulletEnabled val="1"/>
        </dgm:presLayoutVars>
      </dgm:prSet>
      <dgm:spPr/>
    </dgm:pt>
  </dgm:ptLst>
  <dgm:cxnLst>
    <dgm:cxn modelId="{E44A1403-AD11-4A71-8FE0-D2D92256CABE}" srcId="{E277407F-AACB-4E0A-9AB4-02B6997E9E8A}" destId="{9837C13A-121A-4806-A51F-88747C71D87F}" srcOrd="3" destOrd="0" parTransId="{3750905A-94C8-43AF-8DED-621E5C16FF65}" sibTransId="{059EFC1B-F078-4E63-A821-6F2D4D46DB68}"/>
    <dgm:cxn modelId="{2629AC07-293B-4A73-8BB5-55F5FA9A535A}" srcId="{E277407F-AACB-4E0A-9AB4-02B6997E9E8A}" destId="{C223E791-0AF3-4A1B-ABB4-CF58D9330133}" srcOrd="0" destOrd="0" parTransId="{07C0149E-1339-4E64-8450-2FBF1831BF30}" sibTransId="{04882F66-AEA2-4369-8D6A-4880204F89EA}"/>
    <dgm:cxn modelId="{700FBA07-F5B3-429C-8F59-E4DA3F3112A1}" type="presOf" srcId="{ED08300E-C2D8-47EE-A23D-9984D0ACB969}" destId="{F4BE3E1B-D12E-4FEF-87B1-7E256700480A}" srcOrd="0" destOrd="0" presId="urn:microsoft.com/office/officeart/2005/8/layout/default"/>
    <dgm:cxn modelId="{02CEC815-258B-4F4E-BE95-22C6F4CB2343}" srcId="{E277407F-AACB-4E0A-9AB4-02B6997E9E8A}" destId="{33D1A982-151D-45BA-B759-04D52C225DA5}" srcOrd="6" destOrd="0" parTransId="{779B3FCD-2B2A-4452-87C1-49BE645F5777}" sibTransId="{2A32B43C-4564-4C6F-98A9-07DAB24177BA}"/>
    <dgm:cxn modelId="{1B641929-1190-47DB-B6E3-61A4AA49732F}" type="presOf" srcId="{92F8D8E5-69CC-4048-A74E-AF0EC42A0BB9}" destId="{31D72CD3-5D98-47FA-8779-56532B0F31DF}" srcOrd="0" destOrd="0" presId="urn:microsoft.com/office/officeart/2005/8/layout/default"/>
    <dgm:cxn modelId="{01DA2A36-87F5-4E3B-BE00-B0ECC062D565}" type="presOf" srcId="{7E7B8E29-4DA4-4321-BD99-D04E827AC5C0}" destId="{85542C41-36DB-4041-9AB6-5E18A651E489}" srcOrd="0" destOrd="0" presId="urn:microsoft.com/office/officeart/2005/8/layout/default"/>
    <dgm:cxn modelId="{9B26795B-AD66-4E71-BB47-F73B869138A5}" type="presOf" srcId="{9837C13A-121A-4806-A51F-88747C71D87F}" destId="{556E347C-7791-4E88-A9A6-E68D6A863ADF}" srcOrd="0" destOrd="0" presId="urn:microsoft.com/office/officeart/2005/8/layout/default"/>
    <dgm:cxn modelId="{D56B234D-D465-44D9-9DEE-D6F29493C4F1}" type="presOf" srcId="{33D1A982-151D-45BA-B759-04D52C225DA5}" destId="{50A82174-D187-41D9-8B2E-F71EF45D1769}" srcOrd="0" destOrd="0" presId="urn:microsoft.com/office/officeart/2005/8/layout/default"/>
    <dgm:cxn modelId="{FDF7486F-8CC9-4B8E-8709-F31C1BE4605A}" type="presOf" srcId="{36468F77-D0B8-4653-A503-5CAC9DDFC73C}" destId="{7C64F50A-3867-4FAD-BBE3-4A2285EBF556}" srcOrd="0" destOrd="0" presId="urn:microsoft.com/office/officeart/2005/8/layout/default"/>
    <dgm:cxn modelId="{13E42A50-26AF-4159-8A67-CB8DCA2EA352}" type="presOf" srcId="{C223E791-0AF3-4A1B-ABB4-CF58D9330133}" destId="{012F4FC9-FF67-4D78-8069-E47002201351}" srcOrd="0" destOrd="0" presId="urn:microsoft.com/office/officeart/2005/8/layout/default"/>
    <dgm:cxn modelId="{60544AAC-C7F8-4072-913B-2E7E18EF5B93}" srcId="{E277407F-AACB-4E0A-9AB4-02B6997E9E8A}" destId="{7E7B8E29-4DA4-4321-BD99-D04E827AC5C0}" srcOrd="5" destOrd="0" parTransId="{7C39D63C-4548-4CFA-B9BC-31B1B43591E7}" sibTransId="{B51929AA-BB09-446F-90B9-ACE42AD8CCE1}"/>
    <dgm:cxn modelId="{A5EED2B8-CF99-4CC4-A32C-F1DDF3E7E2A1}" type="presOf" srcId="{E277407F-AACB-4E0A-9AB4-02B6997E9E8A}" destId="{803218FD-E57D-43E1-A3E3-6FA0A03A890E}" srcOrd="0" destOrd="0" presId="urn:microsoft.com/office/officeart/2005/8/layout/default"/>
    <dgm:cxn modelId="{9543D5B8-B095-4E37-90E2-E56FE8DB156E}" srcId="{E277407F-AACB-4E0A-9AB4-02B6997E9E8A}" destId="{92F8D8E5-69CC-4048-A74E-AF0EC42A0BB9}" srcOrd="7" destOrd="0" parTransId="{C5FA85BC-BBF1-4FCD-83AC-373106EBBE0A}" sibTransId="{1ABC1852-31CC-46EB-B79C-84D50F1867D1}"/>
    <dgm:cxn modelId="{E931C3C8-933A-40E4-AD30-30B01C3780E9}" srcId="{E277407F-AACB-4E0A-9AB4-02B6997E9E8A}" destId="{36468F77-D0B8-4653-A503-5CAC9DDFC73C}" srcOrd="2" destOrd="0" parTransId="{80A009D9-F614-490F-B306-85F4B98E9B4E}" sibTransId="{86BAEBE0-2AA4-4077-8296-E124A22777C3}"/>
    <dgm:cxn modelId="{B1EB6DE9-B667-4956-80F7-B1016070A4A3}" srcId="{E277407F-AACB-4E0A-9AB4-02B6997E9E8A}" destId="{2EDDEC63-13AE-4B8E-B64C-38285658E9F4}" srcOrd="4" destOrd="0" parTransId="{E1D8D5C6-24CB-40DE-9308-CFA41BAD453F}" sibTransId="{5F86B8F8-6FD6-465B-80BF-5B707642D70E}"/>
    <dgm:cxn modelId="{741952F8-8B4D-48F7-A58A-B4BF5ABD087E}" srcId="{E277407F-AACB-4E0A-9AB4-02B6997E9E8A}" destId="{ED08300E-C2D8-47EE-A23D-9984D0ACB969}" srcOrd="1" destOrd="0" parTransId="{02C50FC0-608E-4828-9D28-F6C495531589}" sibTransId="{B6E8B108-6776-4FC2-8931-4E3A928900EC}"/>
    <dgm:cxn modelId="{50B002F9-7401-4D97-9EFC-53C45B981369}" type="presOf" srcId="{2EDDEC63-13AE-4B8E-B64C-38285658E9F4}" destId="{66197C0E-FA4E-4F1B-ADDC-916E2F37B237}" srcOrd="0" destOrd="0" presId="urn:microsoft.com/office/officeart/2005/8/layout/default"/>
    <dgm:cxn modelId="{4AB55C24-A39C-4613-9DE7-AD88E7D245C0}" type="presParOf" srcId="{803218FD-E57D-43E1-A3E3-6FA0A03A890E}" destId="{012F4FC9-FF67-4D78-8069-E47002201351}" srcOrd="0" destOrd="0" presId="urn:microsoft.com/office/officeart/2005/8/layout/default"/>
    <dgm:cxn modelId="{A62A88DF-5BDE-4C08-9DE7-9FAB53427A9E}" type="presParOf" srcId="{803218FD-E57D-43E1-A3E3-6FA0A03A890E}" destId="{190963A2-3C05-4B12-BEBB-5863B7D53B6A}" srcOrd="1" destOrd="0" presId="urn:microsoft.com/office/officeart/2005/8/layout/default"/>
    <dgm:cxn modelId="{C8A30745-83EA-4AC5-96FA-4B6E2E895247}" type="presParOf" srcId="{803218FD-E57D-43E1-A3E3-6FA0A03A890E}" destId="{F4BE3E1B-D12E-4FEF-87B1-7E256700480A}" srcOrd="2" destOrd="0" presId="urn:microsoft.com/office/officeart/2005/8/layout/default"/>
    <dgm:cxn modelId="{1A746031-9F4F-45DE-BAD2-6B7B5A7149DA}" type="presParOf" srcId="{803218FD-E57D-43E1-A3E3-6FA0A03A890E}" destId="{378DDC38-2949-46B3-8C5B-48534CA86D58}" srcOrd="3" destOrd="0" presId="urn:microsoft.com/office/officeart/2005/8/layout/default"/>
    <dgm:cxn modelId="{351FABD4-DA05-4CB3-8350-4BD8310F7A0A}" type="presParOf" srcId="{803218FD-E57D-43E1-A3E3-6FA0A03A890E}" destId="{7C64F50A-3867-4FAD-BBE3-4A2285EBF556}" srcOrd="4" destOrd="0" presId="urn:microsoft.com/office/officeart/2005/8/layout/default"/>
    <dgm:cxn modelId="{777C43E8-4FA7-4E6E-A8BA-76C59FC57DD3}" type="presParOf" srcId="{803218FD-E57D-43E1-A3E3-6FA0A03A890E}" destId="{D86BFC85-203D-4F8D-B545-B30F2EDC3AE5}" srcOrd="5" destOrd="0" presId="urn:microsoft.com/office/officeart/2005/8/layout/default"/>
    <dgm:cxn modelId="{9ABF56DE-B3D6-4490-968F-031240AF2C4F}" type="presParOf" srcId="{803218FD-E57D-43E1-A3E3-6FA0A03A890E}" destId="{556E347C-7791-4E88-A9A6-E68D6A863ADF}" srcOrd="6" destOrd="0" presId="urn:microsoft.com/office/officeart/2005/8/layout/default"/>
    <dgm:cxn modelId="{01D69A7D-82B9-4E08-B240-B9933318E7A8}" type="presParOf" srcId="{803218FD-E57D-43E1-A3E3-6FA0A03A890E}" destId="{D1A4CCC6-D01E-41A5-97AE-0F2602786652}" srcOrd="7" destOrd="0" presId="urn:microsoft.com/office/officeart/2005/8/layout/default"/>
    <dgm:cxn modelId="{A25417CE-6D38-466E-BBFA-0E877490896F}" type="presParOf" srcId="{803218FD-E57D-43E1-A3E3-6FA0A03A890E}" destId="{66197C0E-FA4E-4F1B-ADDC-916E2F37B237}" srcOrd="8" destOrd="0" presId="urn:microsoft.com/office/officeart/2005/8/layout/default"/>
    <dgm:cxn modelId="{85C0FCC4-3758-460B-81CC-B67CC2B59268}" type="presParOf" srcId="{803218FD-E57D-43E1-A3E3-6FA0A03A890E}" destId="{0201B488-9306-453B-BC79-C37E98C2D0AF}" srcOrd="9" destOrd="0" presId="urn:microsoft.com/office/officeart/2005/8/layout/default"/>
    <dgm:cxn modelId="{D7B07ABD-AFC1-4940-A184-6A1E36BC3430}" type="presParOf" srcId="{803218FD-E57D-43E1-A3E3-6FA0A03A890E}" destId="{85542C41-36DB-4041-9AB6-5E18A651E489}" srcOrd="10" destOrd="0" presId="urn:microsoft.com/office/officeart/2005/8/layout/default"/>
    <dgm:cxn modelId="{BB05B777-DE19-4395-9746-A38F44A829DE}" type="presParOf" srcId="{803218FD-E57D-43E1-A3E3-6FA0A03A890E}" destId="{03C197A4-CFF3-42A5-89E4-6BB8FF92AECC}" srcOrd="11" destOrd="0" presId="urn:microsoft.com/office/officeart/2005/8/layout/default"/>
    <dgm:cxn modelId="{D9CDFCAF-4FA5-439B-B820-AAC51A62FF68}" type="presParOf" srcId="{803218FD-E57D-43E1-A3E3-6FA0A03A890E}" destId="{50A82174-D187-41D9-8B2E-F71EF45D1769}" srcOrd="12" destOrd="0" presId="urn:microsoft.com/office/officeart/2005/8/layout/default"/>
    <dgm:cxn modelId="{2FD529B1-493D-42B7-83B3-A9A744DAC1BB}" type="presParOf" srcId="{803218FD-E57D-43E1-A3E3-6FA0A03A890E}" destId="{B3E80DFD-8810-406F-8241-BC678B4D17CD}" srcOrd="13" destOrd="0" presId="urn:microsoft.com/office/officeart/2005/8/layout/default"/>
    <dgm:cxn modelId="{2790A18D-A330-4FFA-BC6E-A82715F881E2}" type="presParOf" srcId="{803218FD-E57D-43E1-A3E3-6FA0A03A890E}" destId="{31D72CD3-5D98-47FA-8779-56532B0F31DF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E87E372-1D9C-4855-8C66-01C538ACC59C}" type="doc">
      <dgm:prSet loTypeId="urn:microsoft.com/office/officeart/2005/8/layout/default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BA4F770-6167-400E-BFB1-8C945DC0740C}">
      <dgm:prSet custT="1"/>
      <dgm:spPr/>
      <dgm:t>
        <a:bodyPr/>
        <a:lstStyle/>
        <a:p>
          <a:r>
            <a:rPr lang="pt-BR" sz="3200" b="1" dirty="0"/>
            <a:t>As OSCs:</a:t>
          </a:r>
          <a:endParaRPr lang="en-US" sz="3200" b="1" dirty="0"/>
        </a:p>
      </dgm:t>
    </dgm:pt>
    <dgm:pt modelId="{098FC7A9-AC9C-420A-842C-2C869ED201FB}" type="parTrans" cxnId="{096AE8BC-83C8-483A-859B-FB0BC9D91892}">
      <dgm:prSet/>
      <dgm:spPr/>
      <dgm:t>
        <a:bodyPr/>
        <a:lstStyle/>
        <a:p>
          <a:endParaRPr lang="en-US"/>
        </a:p>
      </dgm:t>
    </dgm:pt>
    <dgm:pt modelId="{6B29BD42-D29D-4BC6-B592-1E4E1F7DBB47}" type="sibTrans" cxnId="{096AE8BC-83C8-483A-859B-FB0BC9D91892}">
      <dgm:prSet/>
      <dgm:spPr/>
      <dgm:t>
        <a:bodyPr/>
        <a:lstStyle/>
        <a:p>
          <a:endParaRPr lang="en-US"/>
        </a:p>
      </dgm:t>
    </dgm:pt>
    <dgm:pt modelId="{972B6878-07B9-4FE3-9A8F-2E0DAD41EC9B}">
      <dgm:prSet/>
      <dgm:spPr/>
      <dgm:t>
        <a:bodyPr/>
        <a:lstStyle/>
        <a:p>
          <a:r>
            <a:rPr lang="pt-BR"/>
            <a:t>defendem direitos </a:t>
          </a:r>
          <a:endParaRPr lang="en-US"/>
        </a:p>
      </dgm:t>
    </dgm:pt>
    <dgm:pt modelId="{FE0340CD-8C13-47E1-8F65-FDE40DF8595D}" type="parTrans" cxnId="{2B421DE9-4E67-466B-8229-12D771FDBE11}">
      <dgm:prSet/>
      <dgm:spPr/>
      <dgm:t>
        <a:bodyPr/>
        <a:lstStyle/>
        <a:p>
          <a:endParaRPr lang="en-US"/>
        </a:p>
      </dgm:t>
    </dgm:pt>
    <dgm:pt modelId="{9CEF8644-A41D-448B-8DEA-2D218C343364}" type="sibTrans" cxnId="{2B421DE9-4E67-466B-8229-12D771FDBE11}">
      <dgm:prSet/>
      <dgm:spPr/>
      <dgm:t>
        <a:bodyPr/>
        <a:lstStyle/>
        <a:p>
          <a:endParaRPr lang="en-US"/>
        </a:p>
      </dgm:t>
    </dgm:pt>
    <dgm:pt modelId="{70CA78E2-8834-489C-A6DE-0B34A3C5B307}">
      <dgm:prSet/>
      <dgm:spPr/>
      <dgm:t>
        <a:bodyPr/>
        <a:lstStyle/>
        <a:p>
          <a:r>
            <a:rPr lang="pt-BR"/>
            <a:t>ampliam participação democrática </a:t>
          </a:r>
          <a:endParaRPr lang="en-US"/>
        </a:p>
      </dgm:t>
    </dgm:pt>
    <dgm:pt modelId="{FF66D0CE-272A-4E07-96F9-EA627FD9AB9F}" type="parTrans" cxnId="{526D4620-5332-40AE-BCC5-5E9B7B01D191}">
      <dgm:prSet/>
      <dgm:spPr/>
      <dgm:t>
        <a:bodyPr/>
        <a:lstStyle/>
        <a:p>
          <a:endParaRPr lang="en-US"/>
        </a:p>
      </dgm:t>
    </dgm:pt>
    <dgm:pt modelId="{223DDEC7-899E-49AE-8414-0840811D9FDA}" type="sibTrans" cxnId="{526D4620-5332-40AE-BCC5-5E9B7B01D191}">
      <dgm:prSet/>
      <dgm:spPr/>
      <dgm:t>
        <a:bodyPr/>
        <a:lstStyle/>
        <a:p>
          <a:endParaRPr lang="en-US"/>
        </a:p>
      </dgm:t>
    </dgm:pt>
    <dgm:pt modelId="{DE682BA8-D73F-4090-89D8-A545AB3A65EA}">
      <dgm:prSet/>
      <dgm:spPr/>
      <dgm:t>
        <a:bodyPr/>
        <a:lstStyle/>
        <a:p>
          <a:r>
            <a:rPr lang="pt-BR"/>
            <a:t>produzem inovação social </a:t>
          </a:r>
          <a:endParaRPr lang="en-US"/>
        </a:p>
      </dgm:t>
    </dgm:pt>
    <dgm:pt modelId="{3B724111-7090-4F0F-9359-9F44B2DCE50F}" type="parTrans" cxnId="{2F91B6B7-5595-4082-A201-857E07D6CFCE}">
      <dgm:prSet/>
      <dgm:spPr/>
      <dgm:t>
        <a:bodyPr/>
        <a:lstStyle/>
        <a:p>
          <a:endParaRPr lang="en-US"/>
        </a:p>
      </dgm:t>
    </dgm:pt>
    <dgm:pt modelId="{17382C96-5C65-4274-BA90-83E11AD049DA}" type="sibTrans" cxnId="{2F91B6B7-5595-4082-A201-857E07D6CFCE}">
      <dgm:prSet/>
      <dgm:spPr/>
      <dgm:t>
        <a:bodyPr/>
        <a:lstStyle/>
        <a:p>
          <a:endParaRPr lang="en-US"/>
        </a:p>
      </dgm:t>
    </dgm:pt>
    <dgm:pt modelId="{0D9D9A98-6F74-4D65-90F5-934DAD520F72}">
      <dgm:prSet/>
      <dgm:spPr/>
      <dgm:t>
        <a:bodyPr/>
        <a:lstStyle/>
        <a:p>
          <a:r>
            <a:rPr lang="pt-BR"/>
            <a:t>fortalecem sujeitos políticos </a:t>
          </a:r>
          <a:endParaRPr lang="en-US"/>
        </a:p>
      </dgm:t>
    </dgm:pt>
    <dgm:pt modelId="{4404C3F1-0688-42F0-896D-17B0381508BF}" type="parTrans" cxnId="{7F248B1F-71D1-4705-B27C-DCFF1FA495E7}">
      <dgm:prSet/>
      <dgm:spPr/>
      <dgm:t>
        <a:bodyPr/>
        <a:lstStyle/>
        <a:p>
          <a:endParaRPr lang="en-US"/>
        </a:p>
      </dgm:t>
    </dgm:pt>
    <dgm:pt modelId="{95C3F6F3-9F91-497E-A0E8-F344ECD699D3}" type="sibTrans" cxnId="{7F248B1F-71D1-4705-B27C-DCFF1FA495E7}">
      <dgm:prSet/>
      <dgm:spPr/>
      <dgm:t>
        <a:bodyPr/>
        <a:lstStyle/>
        <a:p>
          <a:endParaRPr lang="en-US"/>
        </a:p>
      </dgm:t>
    </dgm:pt>
    <dgm:pt modelId="{1DA4EFAD-47E1-46A0-9EF2-A4B7AA9DA9BB}">
      <dgm:prSet/>
      <dgm:spPr/>
      <dgm:t>
        <a:bodyPr/>
        <a:lstStyle/>
        <a:p>
          <a:r>
            <a:rPr lang="pt-BR"/>
            <a:t>tensionam desigualdades </a:t>
          </a:r>
          <a:endParaRPr lang="en-US"/>
        </a:p>
      </dgm:t>
    </dgm:pt>
    <dgm:pt modelId="{7F9B7E1B-2F00-4AA9-AFBA-D1882A097DEB}" type="parTrans" cxnId="{081A53AB-6647-4B16-A536-D130BA4BE8C0}">
      <dgm:prSet/>
      <dgm:spPr/>
      <dgm:t>
        <a:bodyPr/>
        <a:lstStyle/>
        <a:p>
          <a:endParaRPr lang="en-US"/>
        </a:p>
      </dgm:t>
    </dgm:pt>
    <dgm:pt modelId="{739D3FC9-5F64-4CD0-B2CA-ABC453C6E610}" type="sibTrans" cxnId="{081A53AB-6647-4B16-A536-D130BA4BE8C0}">
      <dgm:prSet/>
      <dgm:spPr/>
      <dgm:t>
        <a:bodyPr/>
        <a:lstStyle/>
        <a:p>
          <a:endParaRPr lang="en-US"/>
        </a:p>
      </dgm:t>
    </dgm:pt>
    <dgm:pt modelId="{F5FB2643-FAB2-42DC-A080-745C8681FD76}">
      <dgm:prSet/>
      <dgm:spPr/>
      <dgm:t>
        <a:bodyPr/>
        <a:lstStyle/>
        <a:p>
          <a:r>
            <a:rPr lang="pt-BR"/>
            <a:t>constroem agenda pública</a:t>
          </a:r>
          <a:endParaRPr lang="en-US"/>
        </a:p>
      </dgm:t>
    </dgm:pt>
    <dgm:pt modelId="{3EF06D23-ADC1-4F5D-AA0F-02B404F81C16}" type="parTrans" cxnId="{DFECB543-DDDE-4742-BD20-28B82F651E5B}">
      <dgm:prSet/>
      <dgm:spPr/>
      <dgm:t>
        <a:bodyPr/>
        <a:lstStyle/>
        <a:p>
          <a:endParaRPr lang="en-US"/>
        </a:p>
      </dgm:t>
    </dgm:pt>
    <dgm:pt modelId="{3F221328-F708-45D9-A821-BBED8A9B465F}" type="sibTrans" cxnId="{DFECB543-DDDE-4742-BD20-28B82F651E5B}">
      <dgm:prSet/>
      <dgm:spPr/>
      <dgm:t>
        <a:bodyPr/>
        <a:lstStyle/>
        <a:p>
          <a:endParaRPr lang="en-US"/>
        </a:p>
      </dgm:t>
    </dgm:pt>
    <dgm:pt modelId="{3678E8C3-C588-4FDC-B70E-5D8A8A602C98}">
      <dgm:prSet/>
      <dgm:spPr/>
      <dgm:t>
        <a:bodyPr/>
        <a:lstStyle/>
        <a:p>
          <a:r>
            <a:rPr lang="pt-BR" b="1"/>
            <a:t>A autonomia institucional é condição para a defesa de direitos.</a:t>
          </a:r>
          <a:endParaRPr lang="en-US"/>
        </a:p>
      </dgm:t>
    </dgm:pt>
    <dgm:pt modelId="{15383033-0009-4979-B468-7C9A94F50D9E}" type="parTrans" cxnId="{F92C1DFE-0239-4073-BAD5-401206057B31}">
      <dgm:prSet/>
      <dgm:spPr/>
      <dgm:t>
        <a:bodyPr/>
        <a:lstStyle/>
        <a:p>
          <a:endParaRPr lang="en-US"/>
        </a:p>
      </dgm:t>
    </dgm:pt>
    <dgm:pt modelId="{47601DA7-D543-4B93-BD93-7A2C4AFD6338}" type="sibTrans" cxnId="{F92C1DFE-0239-4073-BAD5-401206057B31}">
      <dgm:prSet/>
      <dgm:spPr/>
      <dgm:t>
        <a:bodyPr/>
        <a:lstStyle/>
        <a:p>
          <a:endParaRPr lang="en-US"/>
        </a:p>
      </dgm:t>
    </dgm:pt>
    <dgm:pt modelId="{B99AE1EF-925C-4E91-9B96-9C5B72D818B0}" type="pres">
      <dgm:prSet presAssocID="{9E87E372-1D9C-4855-8C66-01C538ACC59C}" presName="diagram" presStyleCnt="0">
        <dgm:presLayoutVars>
          <dgm:dir/>
          <dgm:resizeHandles val="exact"/>
        </dgm:presLayoutVars>
      </dgm:prSet>
      <dgm:spPr/>
    </dgm:pt>
    <dgm:pt modelId="{A5E9E769-DD74-46BC-B8FF-E282BAA2825D}" type="pres">
      <dgm:prSet presAssocID="{6BA4F770-6167-400E-BFB1-8C945DC0740C}" presName="node" presStyleLbl="node1" presStyleIdx="0" presStyleCnt="8">
        <dgm:presLayoutVars>
          <dgm:bulletEnabled val="1"/>
        </dgm:presLayoutVars>
      </dgm:prSet>
      <dgm:spPr/>
    </dgm:pt>
    <dgm:pt modelId="{483525E6-DD84-4F16-AD26-CB0D08027612}" type="pres">
      <dgm:prSet presAssocID="{6B29BD42-D29D-4BC6-B592-1E4E1F7DBB47}" presName="sibTrans" presStyleCnt="0"/>
      <dgm:spPr/>
    </dgm:pt>
    <dgm:pt modelId="{77FFC037-3766-4713-8DFC-00E6EB6810C7}" type="pres">
      <dgm:prSet presAssocID="{972B6878-07B9-4FE3-9A8F-2E0DAD41EC9B}" presName="node" presStyleLbl="node1" presStyleIdx="1" presStyleCnt="8">
        <dgm:presLayoutVars>
          <dgm:bulletEnabled val="1"/>
        </dgm:presLayoutVars>
      </dgm:prSet>
      <dgm:spPr/>
    </dgm:pt>
    <dgm:pt modelId="{ED9BACB3-EB89-41DC-88B7-6878B7EB7A88}" type="pres">
      <dgm:prSet presAssocID="{9CEF8644-A41D-448B-8DEA-2D218C343364}" presName="sibTrans" presStyleCnt="0"/>
      <dgm:spPr/>
    </dgm:pt>
    <dgm:pt modelId="{034D3A7F-60A0-45A6-9CEF-19CCFDE75013}" type="pres">
      <dgm:prSet presAssocID="{70CA78E2-8834-489C-A6DE-0B34A3C5B307}" presName="node" presStyleLbl="node1" presStyleIdx="2" presStyleCnt="8">
        <dgm:presLayoutVars>
          <dgm:bulletEnabled val="1"/>
        </dgm:presLayoutVars>
      </dgm:prSet>
      <dgm:spPr/>
    </dgm:pt>
    <dgm:pt modelId="{87B130F7-2CDE-46F2-8DAF-6D50446D3693}" type="pres">
      <dgm:prSet presAssocID="{223DDEC7-899E-49AE-8414-0840811D9FDA}" presName="sibTrans" presStyleCnt="0"/>
      <dgm:spPr/>
    </dgm:pt>
    <dgm:pt modelId="{1CFF046B-560C-4BF4-8CF8-EDBA2EF0EB2F}" type="pres">
      <dgm:prSet presAssocID="{DE682BA8-D73F-4090-89D8-A545AB3A65EA}" presName="node" presStyleLbl="node1" presStyleIdx="3" presStyleCnt="8">
        <dgm:presLayoutVars>
          <dgm:bulletEnabled val="1"/>
        </dgm:presLayoutVars>
      </dgm:prSet>
      <dgm:spPr/>
    </dgm:pt>
    <dgm:pt modelId="{60DFE88C-A29F-4701-BF85-C1FA3D3B2EEC}" type="pres">
      <dgm:prSet presAssocID="{17382C96-5C65-4274-BA90-83E11AD049DA}" presName="sibTrans" presStyleCnt="0"/>
      <dgm:spPr/>
    </dgm:pt>
    <dgm:pt modelId="{32C252CF-6C97-44B8-A478-0A5E9BB7B9CF}" type="pres">
      <dgm:prSet presAssocID="{0D9D9A98-6F74-4D65-90F5-934DAD520F72}" presName="node" presStyleLbl="node1" presStyleIdx="4" presStyleCnt="8">
        <dgm:presLayoutVars>
          <dgm:bulletEnabled val="1"/>
        </dgm:presLayoutVars>
      </dgm:prSet>
      <dgm:spPr/>
    </dgm:pt>
    <dgm:pt modelId="{EBBBD454-16E1-4728-9D86-099F566A31E4}" type="pres">
      <dgm:prSet presAssocID="{95C3F6F3-9F91-497E-A0E8-F344ECD699D3}" presName="sibTrans" presStyleCnt="0"/>
      <dgm:spPr/>
    </dgm:pt>
    <dgm:pt modelId="{CF756C61-11DA-4FD6-8DEB-367CC8BA2408}" type="pres">
      <dgm:prSet presAssocID="{1DA4EFAD-47E1-46A0-9EF2-A4B7AA9DA9BB}" presName="node" presStyleLbl="node1" presStyleIdx="5" presStyleCnt="8">
        <dgm:presLayoutVars>
          <dgm:bulletEnabled val="1"/>
        </dgm:presLayoutVars>
      </dgm:prSet>
      <dgm:spPr/>
    </dgm:pt>
    <dgm:pt modelId="{3EA5979F-D77C-415E-97A0-7A6EA47F15D3}" type="pres">
      <dgm:prSet presAssocID="{739D3FC9-5F64-4CD0-B2CA-ABC453C6E610}" presName="sibTrans" presStyleCnt="0"/>
      <dgm:spPr/>
    </dgm:pt>
    <dgm:pt modelId="{E59A2F67-7BF9-49BE-9B1C-56662DBD70A5}" type="pres">
      <dgm:prSet presAssocID="{F5FB2643-FAB2-42DC-A080-745C8681FD76}" presName="node" presStyleLbl="node1" presStyleIdx="6" presStyleCnt="8">
        <dgm:presLayoutVars>
          <dgm:bulletEnabled val="1"/>
        </dgm:presLayoutVars>
      </dgm:prSet>
      <dgm:spPr/>
    </dgm:pt>
    <dgm:pt modelId="{6E9CEA24-02A0-4151-B0C8-4FC29F7B1E38}" type="pres">
      <dgm:prSet presAssocID="{3F221328-F708-45D9-A821-BBED8A9B465F}" presName="sibTrans" presStyleCnt="0"/>
      <dgm:spPr/>
    </dgm:pt>
    <dgm:pt modelId="{D171BCB4-0BE1-471C-9534-70646E793947}" type="pres">
      <dgm:prSet presAssocID="{3678E8C3-C588-4FDC-B70E-5D8A8A602C98}" presName="node" presStyleLbl="node1" presStyleIdx="7" presStyleCnt="8">
        <dgm:presLayoutVars>
          <dgm:bulletEnabled val="1"/>
        </dgm:presLayoutVars>
      </dgm:prSet>
      <dgm:spPr/>
    </dgm:pt>
  </dgm:ptLst>
  <dgm:cxnLst>
    <dgm:cxn modelId="{921AAA00-73EB-42F8-91B6-F0029466617F}" type="presOf" srcId="{F5FB2643-FAB2-42DC-A080-745C8681FD76}" destId="{E59A2F67-7BF9-49BE-9B1C-56662DBD70A5}" srcOrd="0" destOrd="0" presId="urn:microsoft.com/office/officeart/2005/8/layout/default"/>
    <dgm:cxn modelId="{7F248B1F-71D1-4705-B27C-DCFF1FA495E7}" srcId="{9E87E372-1D9C-4855-8C66-01C538ACC59C}" destId="{0D9D9A98-6F74-4D65-90F5-934DAD520F72}" srcOrd="4" destOrd="0" parTransId="{4404C3F1-0688-42F0-896D-17B0381508BF}" sibTransId="{95C3F6F3-9F91-497E-A0E8-F344ECD699D3}"/>
    <dgm:cxn modelId="{526D4620-5332-40AE-BCC5-5E9B7B01D191}" srcId="{9E87E372-1D9C-4855-8C66-01C538ACC59C}" destId="{70CA78E2-8834-489C-A6DE-0B34A3C5B307}" srcOrd="2" destOrd="0" parTransId="{FF66D0CE-272A-4E07-96F9-EA627FD9AB9F}" sibTransId="{223DDEC7-899E-49AE-8414-0840811D9FDA}"/>
    <dgm:cxn modelId="{D06E522B-6486-414B-9E9E-7FE4D1F60254}" type="presOf" srcId="{972B6878-07B9-4FE3-9A8F-2E0DAD41EC9B}" destId="{77FFC037-3766-4713-8DFC-00E6EB6810C7}" srcOrd="0" destOrd="0" presId="urn:microsoft.com/office/officeart/2005/8/layout/default"/>
    <dgm:cxn modelId="{FE639632-74FE-4232-AE8A-9A16C6645118}" type="presOf" srcId="{1DA4EFAD-47E1-46A0-9EF2-A4B7AA9DA9BB}" destId="{CF756C61-11DA-4FD6-8DEB-367CC8BA2408}" srcOrd="0" destOrd="0" presId="urn:microsoft.com/office/officeart/2005/8/layout/default"/>
    <dgm:cxn modelId="{4F8C0B3A-8C57-4823-8526-229F09EC4C79}" type="presOf" srcId="{9E87E372-1D9C-4855-8C66-01C538ACC59C}" destId="{B99AE1EF-925C-4E91-9B96-9C5B72D818B0}" srcOrd="0" destOrd="0" presId="urn:microsoft.com/office/officeart/2005/8/layout/default"/>
    <dgm:cxn modelId="{DFECB543-DDDE-4742-BD20-28B82F651E5B}" srcId="{9E87E372-1D9C-4855-8C66-01C538ACC59C}" destId="{F5FB2643-FAB2-42DC-A080-745C8681FD76}" srcOrd="6" destOrd="0" parTransId="{3EF06D23-ADC1-4F5D-AA0F-02B404F81C16}" sibTransId="{3F221328-F708-45D9-A821-BBED8A9B465F}"/>
    <dgm:cxn modelId="{2F60F66E-8E9D-45C7-923B-3C343F72F6CD}" type="presOf" srcId="{6BA4F770-6167-400E-BFB1-8C945DC0740C}" destId="{A5E9E769-DD74-46BC-B8FF-E282BAA2825D}" srcOrd="0" destOrd="0" presId="urn:microsoft.com/office/officeart/2005/8/layout/default"/>
    <dgm:cxn modelId="{CAE99F87-3860-4A11-81B3-03C28FC73BEB}" type="presOf" srcId="{DE682BA8-D73F-4090-89D8-A545AB3A65EA}" destId="{1CFF046B-560C-4BF4-8CF8-EDBA2EF0EB2F}" srcOrd="0" destOrd="0" presId="urn:microsoft.com/office/officeart/2005/8/layout/default"/>
    <dgm:cxn modelId="{081A53AB-6647-4B16-A536-D130BA4BE8C0}" srcId="{9E87E372-1D9C-4855-8C66-01C538ACC59C}" destId="{1DA4EFAD-47E1-46A0-9EF2-A4B7AA9DA9BB}" srcOrd="5" destOrd="0" parTransId="{7F9B7E1B-2F00-4AA9-AFBA-D1882A097DEB}" sibTransId="{739D3FC9-5F64-4CD0-B2CA-ABC453C6E610}"/>
    <dgm:cxn modelId="{2F91B6B7-5595-4082-A201-857E07D6CFCE}" srcId="{9E87E372-1D9C-4855-8C66-01C538ACC59C}" destId="{DE682BA8-D73F-4090-89D8-A545AB3A65EA}" srcOrd="3" destOrd="0" parTransId="{3B724111-7090-4F0F-9359-9F44B2DCE50F}" sibTransId="{17382C96-5C65-4274-BA90-83E11AD049DA}"/>
    <dgm:cxn modelId="{70C06AB9-C9CB-43C2-B57C-3E9B7D3869AC}" type="presOf" srcId="{0D9D9A98-6F74-4D65-90F5-934DAD520F72}" destId="{32C252CF-6C97-44B8-A478-0A5E9BB7B9CF}" srcOrd="0" destOrd="0" presId="urn:microsoft.com/office/officeart/2005/8/layout/default"/>
    <dgm:cxn modelId="{D6A04FB9-190F-4643-A664-70971A136133}" type="presOf" srcId="{3678E8C3-C588-4FDC-B70E-5D8A8A602C98}" destId="{D171BCB4-0BE1-471C-9534-70646E793947}" srcOrd="0" destOrd="0" presId="urn:microsoft.com/office/officeart/2005/8/layout/default"/>
    <dgm:cxn modelId="{096AE8BC-83C8-483A-859B-FB0BC9D91892}" srcId="{9E87E372-1D9C-4855-8C66-01C538ACC59C}" destId="{6BA4F770-6167-400E-BFB1-8C945DC0740C}" srcOrd="0" destOrd="0" parTransId="{098FC7A9-AC9C-420A-842C-2C869ED201FB}" sibTransId="{6B29BD42-D29D-4BC6-B592-1E4E1F7DBB47}"/>
    <dgm:cxn modelId="{2B421DE9-4E67-466B-8229-12D771FDBE11}" srcId="{9E87E372-1D9C-4855-8C66-01C538ACC59C}" destId="{972B6878-07B9-4FE3-9A8F-2E0DAD41EC9B}" srcOrd="1" destOrd="0" parTransId="{FE0340CD-8C13-47E1-8F65-FDE40DF8595D}" sibTransId="{9CEF8644-A41D-448B-8DEA-2D218C343364}"/>
    <dgm:cxn modelId="{B056D8F5-524F-45FE-B575-188FFC6A5187}" type="presOf" srcId="{70CA78E2-8834-489C-A6DE-0B34A3C5B307}" destId="{034D3A7F-60A0-45A6-9CEF-19CCFDE75013}" srcOrd="0" destOrd="0" presId="urn:microsoft.com/office/officeart/2005/8/layout/default"/>
    <dgm:cxn modelId="{F92C1DFE-0239-4073-BAD5-401206057B31}" srcId="{9E87E372-1D9C-4855-8C66-01C538ACC59C}" destId="{3678E8C3-C588-4FDC-B70E-5D8A8A602C98}" srcOrd="7" destOrd="0" parTransId="{15383033-0009-4979-B468-7C9A94F50D9E}" sibTransId="{47601DA7-D543-4B93-BD93-7A2C4AFD6338}"/>
    <dgm:cxn modelId="{24C9B9A0-C051-4E12-ADCD-86EE1891A626}" type="presParOf" srcId="{B99AE1EF-925C-4E91-9B96-9C5B72D818B0}" destId="{A5E9E769-DD74-46BC-B8FF-E282BAA2825D}" srcOrd="0" destOrd="0" presId="urn:microsoft.com/office/officeart/2005/8/layout/default"/>
    <dgm:cxn modelId="{F71EE6BA-216F-4841-AEA5-C2DC3335DFB4}" type="presParOf" srcId="{B99AE1EF-925C-4E91-9B96-9C5B72D818B0}" destId="{483525E6-DD84-4F16-AD26-CB0D08027612}" srcOrd="1" destOrd="0" presId="urn:microsoft.com/office/officeart/2005/8/layout/default"/>
    <dgm:cxn modelId="{5A86CFD8-79A7-4A6C-9B15-1AF0DB360BBD}" type="presParOf" srcId="{B99AE1EF-925C-4E91-9B96-9C5B72D818B0}" destId="{77FFC037-3766-4713-8DFC-00E6EB6810C7}" srcOrd="2" destOrd="0" presId="urn:microsoft.com/office/officeart/2005/8/layout/default"/>
    <dgm:cxn modelId="{B25DB90A-B9D3-4077-BF9B-2AB8A84B6A5B}" type="presParOf" srcId="{B99AE1EF-925C-4E91-9B96-9C5B72D818B0}" destId="{ED9BACB3-EB89-41DC-88B7-6878B7EB7A88}" srcOrd="3" destOrd="0" presId="urn:microsoft.com/office/officeart/2005/8/layout/default"/>
    <dgm:cxn modelId="{50D06335-95C6-49E9-935B-23D9CFD60C6F}" type="presParOf" srcId="{B99AE1EF-925C-4E91-9B96-9C5B72D818B0}" destId="{034D3A7F-60A0-45A6-9CEF-19CCFDE75013}" srcOrd="4" destOrd="0" presId="urn:microsoft.com/office/officeart/2005/8/layout/default"/>
    <dgm:cxn modelId="{2E551B5B-0AC9-40DC-A3F0-1F016D9612CD}" type="presParOf" srcId="{B99AE1EF-925C-4E91-9B96-9C5B72D818B0}" destId="{87B130F7-2CDE-46F2-8DAF-6D50446D3693}" srcOrd="5" destOrd="0" presId="urn:microsoft.com/office/officeart/2005/8/layout/default"/>
    <dgm:cxn modelId="{B5FA0870-5D83-4EF4-957A-CBCF71850BB8}" type="presParOf" srcId="{B99AE1EF-925C-4E91-9B96-9C5B72D818B0}" destId="{1CFF046B-560C-4BF4-8CF8-EDBA2EF0EB2F}" srcOrd="6" destOrd="0" presId="urn:microsoft.com/office/officeart/2005/8/layout/default"/>
    <dgm:cxn modelId="{1A8A631A-C550-498F-826A-453E9020A291}" type="presParOf" srcId="{B99AE1EF-925C-4E91-9B96-9C5B72D818B0}" destId="{60DFE88C-A29F-4701-BF85-C1FA3D3B2EEC}" srcOrd="7" destOrd="0" presId="urn:microsoft.com/office/officeart/2005/8/layout/default"/>
    <dgm:cxn modelId="{AFDB8FA0-3414-446F-820F-5BCE3AAF62CA}" type="presParOf" srcId="{B99AE1EF-925C-4E91-9B96-9C5B72D818B0}" destId="{32C252CF-6C97-44B8-A478-0A5E9BB7B9CF}" srcOrd="8" destOrd="0" presId="urn:microsoft.com/office/officeart/2005/8/layout/default"/>
    <dgm:cxn modelId="{C6B22BA3-4893-4169-A28E-C64EBDDDCCFD}" type="presParOf" srcId="{B99AE1EF-925C-4E91-9B96-9C5B72D818B0}" destId="{EBBBD454-16E1-4728-9D86-099F566A31E4}" srcOrd="9" destOrd="0" presId="urn:microsoft.com/office/officeart/2005/8/layout/default"/>
    <dgm:cxn modelId="{C104284B-C80B-4688-86D7-35995E0D9B97}" type="presParOf" srcId="{B99AE1EF-925C-4E91-9B96-9C5B72D818B0}" destId="{CF756C61-11DA-4FD6-8DEB-367CC8BA2408}" srcOrd="10" destOrd="0" presId="urn:microsoft.com/office/officeart/2005/8/layout/default"/>
    <dgm:cxn modelId="{C64112E5-2BDC-4A82-B0D7-5318709E891A}" type="presParOf" srcId="{B99AE1EF-925C-4E91-9B96-9C5B72D818B0}" destId="{3EA5979F-D77C-415E-97A0-7A6EA47F15D3}" srcOrd="11" destOrd="0" presId="urn:microsoft.com/office/officeart/2005/8/layout/default"/>
    <dgm:cxn modelId="{D7C2C963-B40A-43AF-9B61-759BC7BA413F}" type="presParOf" srcId="{B99AE1EF-925C-4E91-9B96-9C5B72D818B0}" destId="{E59A2F67-7BF9-49BE-9B1C-56662DBD70A5}" srcOrd="12" destOrd="0" presId="urn:microsoft.com/office/officeart/2005/8/layout/default"/>
    <dgm:cxn modelId="{1B03D40A-8E4D-445B-8EE0-04F954DA6620}" type="presParOf" srcId="{B99AE1EF-925C-4E91-9B96-9C5B72D818B0}" destId="{6E9CEA24-02A0-4151-B0C8-4FC29F7B1E38}" srcOrd="13" destOrd="0" presId="urn:microsoft.com/office/officeart/2005/8/layout/default"/>
    <dgm:cxn modelId="{15E4B415-F761-4431-86F2-E3185FEE7619}" type="presParOf" srcId="{B99AE1EF-925C-4E91-9B96-9C5B72D818B0}" destId="{D171BCB4-0BE1-471C-9534-70646E793947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1A9A171-FE10-4AF5-8FED-1AF0296D65E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5E05929-E701-4ABD-B2CA-A6BAE3962BC7}">
      <dgm:prSet/>
      <dgm:spPr/>
      <dgm:t>
        <a:bodyPr/>
        <a:lstStyle/>
        <a:p>
          <a:r>
            <a:rPr lang="pt-BR" b="1" dirty="0"/>
            <a:t>O que estamos realmente tentando comprovar?</a:t>
          </a:r>
          <a:endParaRPr lang="en-US" dirty="0"/>
        </a:p>
      </dgm:t>
    </dgm:pt>
    <dgm:pt modelId="{996F91F8-0297-4393-954A-F3C7793F2078}" type="parTrans" cxnId="{B9B7A9D0-2A2D-467F-8071-7E0BEC243E6C}">
      <dgm:prSet/>
      <dgm:spPr/>
      <dgm:t>
        <a:bodyPr/>
        <a:lstStyle/>
        <a:p>
          <a:endParaRPr lang="en-US"/>
        </a:p>
      </dgm:t>
    </dgm:pt>
    <dgm:pt modelId="{C372724F-9D31-4738-BB4F-4E5A67C89970}" type="sibTrans" cxnId="{B9B7A9D0-2A2D-467F-8071-7E0BEC243E6C}">
      <dgm:prSet/>
      <dgm:spPr/>
      <dgm:t>
        <a:bodyPr/>
        <a:lstStyle/>
        <a:p>
          <a:endParaRPr lang="en-US"/>
        </a:p>
      </dgm:t>
    </dgm:pt>
    <dgm:pt modelId="{621604F9-C7B3-4529-9E68-8D318208CAE7}">
      <dgm:prSet/>
      <dgm:spPr/>
      <dgm:t>
        <a:bodyPr/>
        <a:lstStyle/>
        <a:p>
          <a:r>
            <a:rPr lang="pt-BR" b="0" i="0" baseline="0"/>
            <a:t>conformidade? </a:t>
          </a:r>
          <a:endParaRPr lang="en-US"/>
        </a:p>
      </dgm:t>
    </dgm:pt>
    <dgm:pt modelId="{E30C5142-392F-4717-8C62-EA2146DC722D}" type="parTrans" cxnId="{04AB86BB-9090-43F4-83F9-66C5EC2EDC87}">
      <dgm:prSet/>
      <dgm:spPr/>
      <dgm:t>
        <a:bodyPr/>
        <a:lstStyle/>
        <a:p>
          <a:endParaRPr lang="en-US"/>
        </a:p>
      </dgm:t>
    </dgm:pt>
    <dgm:pt modelId="{3323C75E-962B-4B86-A045-6FFBB1FCE54B}" type="sibTrans" cxnId="{04AB86BB-9090-43F4-83F9-66C5EC2EDC87}">
      <dgm:prSet/>
      <dgm:spPr/>
      <dgm:t>
        <a:bodyPr/>
        <a:lstStyle/>
        <a:p>
          <a:endParaRPr lang="en-US"/>
        </a:p>
      </dgm:t>
    </dgm:pt>
    <dgm:pt modelId="{A81B3DDE-8A0E-493E-90D2-D72EBA72C12B}">
      <dgm:prSet/>
      <dgm:spPr/>
      <dgm:t>
        <a:bodyPr/>
        <a:lstStyle/>
        <a:p>
          <a:r>
            <a:rPr lang="pt-BR" b="0" i="0" baseline="0"/>
            <a:t>execução? </a:t>
          </a:r>
          <a:endParaRPr lang="en-US"/>
        </a:p>
      </dgm:t>
    </dgm:pt>
    <dgm:pt modelId="{6F8BFCC7-A8F4-4D07-82F5-D2DEEC04C77D}" type="parTrans" cxnId="{24D221BB-CF9A-4CE1-BEFE-545D20C5F122}">
      <dgm:prSet/>
      <dgm:spPr/>
      <dgm:t>
        <a:bodyPr/>
        <a:lstStyle/>
        <a:p>
          <a:endParaRPr lang="en-US"/>
        </a:p>
      </dgm:t>
    </dgm:pt>
    <dgm:pt modelId="{A66954F6-06E1-4E0C-827D-02113A159442}" type="sibTrans" cxnId="{24D221BB-CF9A-4CE1-BEFE-545D20C5F122}">
      <dgm:prSet/>
      <dgm:spPr/>
      <dgm:t>
        <a:bodyPr/>
        <a:lstStyle/>
        <a:p>
          <a:endParaRPr lang="en-US"/>
        </a:p>
      </dgm:t>
    </dgm:pt>
    <dgm:pt modelId="{D3C6BD50-44E0-4FC2-922F-2EC4ADF96BF9}">
      <dgm:prSet/>
      <dgm:spPr/>
      <dgm:t>
        <a:bodyPr/>
        <a:lstStyle/>
        <a:p>
          <a:r>
            <a:rPr lang="pt-BR" b="0" i="0" baseline="0"/>
            <a:t>eficiência? </a:t>
          </a:r>
          <a:endParaRPr lang="en-US"/>
        </a:p>
      </dgm:t>
    </dgm:pt>
    <dgm:pt modelId="{51A91FC8-F6CC-40F5-AC47-17F185D5FD99}" type="parTrans" cxnId="{CD86B480-C705-4E3D-837A-CC96FC5CB692}">
      <dgm:prSet/>
      <dgm:spPr/>
      <dgm:t>
        <a:bodyPr/>
        <a:lstStyle/>
        <a:p>
          <a:endParaRPr lang="en-US"/>
        </a:p>
      </dgm:t>
    </dgm:pt>
    <dgm:pt modelId="{B4AAC0F7-9E70-40C2-81AE-F0E67FEAB2F1}" type="sibTrans" cxnId="{CD86B480-C705-4E3D-837A-CC96FC5CB692}">
      <dgm:prSet/>
      <dgm:spPr/>
      <dgm:t>
        <a:bodyPr/>
        <a:lstStyle/>
        <a:p>
          <a:endParaRPr lang="en-US"/>
        </a:p>
      </dgm:t>
    </dgm:pt>
    <dgm:pt modelId="{48128951-CC09-4058-AD4C-B7A5EDE0BD9F}">
      <dgm:prSet/>
      <dgm:spPr/>
      <dgm:t>
        <a:bodyPr/>
        <a:lstStyle/>
        <a:p>
          <a:r>
            <a:rPr lang="pt-BR" b="0" i="0" baseline="0"/>
            <a:t>ou transformação social? </a:t>
          </a:r>
          <a:endParaRPr lang="en-US"/>
        </a:p>
      </dgm:t>
    </dgm:pt>
    <dgm:pt modelId="{265243EA-2D28-45F9-9E7F-65080850D31B}" type="parTrans" cxnId="{86AD63F1-65C8-4EC7-9C7D-96E93A45E646}">
      <dgm:prSet/>
      <dgm:spPr/>
      <dgm:t>
        <a:bodyPr/>
        <a:lstStyle/>
        <a:p>
          <a:endParaRPr lang="en-US"/>
        </a:p>
      </dgm:t>
    </dgm:pt>
    <dgm:pt modelId="{5781B598-E921-44E0-80A2-80CB38535F00}" type="sibTrans" cxnId="{86AD63F1-65C8-4EC7-9C7D-96E93A45E646}">
      <dgm:prSet/>
      <dgm:spPr/>
      <dgm:t>
        <a:bodyPr/>
        <a:lstStyle/>
        <a:p>
          <a:endParaRPr lang="en-US"/>
        </a:p>
      </dgm:t>
    </dgm:pt>
    <dgm:pt modelId="{B273FC27-FC20-4CCA-9A28-10D73FE244DD}" type="pres">
      <dgm:prSet presAssocID="{C1A9A171-FE10-4AF5-8FED-1AF0296D65EB}" presName="linear" presStyleCnt="0">
        <dgm:presLayoutVars>
          <dgm:animLvl val="lvl"/>
          <dgm:resizeHandles val="exact"/>
        </dgm:presLayoutVars>
      </dgm:prSet>
      <dgm:spPr/>
    </dgm:pt>
    <dgm:pt modelId="{D7001BAA-00D4-4744-8966-ACF86584F4ED}" type="pres">
      <dgm:prSet presAssocID="{25E05929-E701-4ABD-B2CA-A6BAE3962BC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48351B1-3066-48B2-AD03-64DE595A5C98}" type="pres">
      <dgm:prSet presAssocID="{C372724F-9D31-4738-BB4F-4E5A67C89970}" presName="spacer" presStyleCnt="0"/>
      <dgm:spPr/>
    </dgm:pt>
    <dgm:pt modelId="{C660769E-6033-498A-8BE2-017C16905D83}" type="pres">
      <dgm:prSet presAssocID="{621604F9-C7B3-4529-9E68-8D318208CAE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67E6226-C50A-4D15-9F37-376A429762CA}" type="pres">
      <dgm:prSet presAssocID="{3323C75E-962B-4B86-A045-6FFBB1FCE54B}" presName="spacer" presStyleCnt="0"/>
      <dgm:spPr/>
    </dgm:pt>
    <dgm:pt modelId="{C6A992AB-6F20-4EAC-9FED-A3A6FB0CD39F}" type="pres">
      <dgm:prSet presAssocID="{A81B3DDE-8A0E-493E-90D2-D72EBA72C12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FEB2E26-7A5C-4B8B-936E-BC6793493F67}" type="pres">
      <dgm:prSet presAssocID="{A66954F6-06E1-4E0C-827D-02113A159442}" presName="spacer" presStyleCnt="0"/>
      <dgm:spPr/>
    </dgm:pt>
    <dgm:pt modelId="{B7B795CF-B746-431F-85AF-A86572145A5C}" type="pres">
      <dgm:prSet presAssocID="{D3C6BD50-44E0-4FC2-922F-2EC4ADF96BF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EFDC4B0-94A0-4A53-BB93-262F10847B30}" type="pres">
      <dgm:prSet presAssocID="{B4AAC0F7-9E70-40C2-81AE-F0E67FEAB2F1}" presName="spacer" presStyleCnt="0"/>
      <dgm:spPr/>
    </dgm:pt>
    <dgm:pt modelId="{F1C54919-61D8-4EE1-AC34-6849001BF696}" type="pres">
      <dgm:prSet presAssocID="{48128951-CC09-4058-AD4C-B7A5EDE0BD9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3470C19-8988-4A55-A66D-A6422888E37B}" type="presOf" srcId="{C1A9A171-FE10-4AF5-8FED-1AF0296D65EB}" destId="{B273FC27-FC20-4CCA-9A28-10D73FE244DD}" srcOrd="0" destOrd="0" presId="urn:microsoft.com/office/officeart/2005/8/layout/vList2"/>
    <dgm:cxn modelId="{26D35255-89A4-4E39-AC92-91C09A450DD7}" type="presOf" srcId="{621604F9-C7B3-4529-9E68-8D318208CAE7}" destId="{C660769E-6033-498A-8BE2-017C16905D83}" srcOrd="0" destOrd="0" presId="urn:microsoft.com/office/officeart/2005/8/layout/vList2"/>
    <dgm:cxn modelId="{CD86B480-C705-4E3D-837A-CC96FC5CB692}" srcId="{C1A9A171-FE10-4AF5-8FED-1AF0296D65EB}" destId="{D3C6BD50-44E0-4FC2-922F-2EC4ADF96BF9}" srcOrd="3" destOrd="0" parTransId="{51A91FC8-F6CC-40F5-AC47-17F185D5FD99}" sibTransId="{B4AAC0F7-9E70-40C2-81AE-F0E67FEAB2F1}"/>
    <dgm:cxn modelId="{4B75A593-0B95-4F36-ACA4-D746F71F9F98}" type="presOf" srcId="{A81B3DDE-8A0E-493E-90D2-D72EBA72C12B}" destId="{C6A992AB-6F20-4EAC-9FED-A3A6FB0CD39F}" srcOrd="0" destOrd="0" presId="urn:microsoft.com/office/officeart/2005/8/layout/vList2"/>
    <dgm:cxn modelId="{08CAA8A4-72CF-4119-ADED-B72438E224BA}" type="presOf" srcId="{48128951-CC09-4058-AD4C-B7A5EDE0BD9F}" destId="{F1C54919-61D8-4EE1-AC34-6849001BF696}" srcOrd="0" destOrd="0" presId="urn:microsoft.com/office/officeart/2005/8/layout/vList2"/>
    <dgm:cxn modelId="{1C2152A7-69DB-4FB1-A1F8-58D87E313ED9}" type="presOf" srcId="{25E05929-E701-4ABD-B2CA-A6BAE3962BC7}" destId="{D7001BAA-00D4-4744-8966-ACF86584F4ED}" srcOrd="0" destOrd="0" presId="urn:microsoft.com/office/officeart/2005/8/layout/vList2"/>
    <dgm:cxn modelId="{24D221BB-CF9A-4CE1-BEFE-545D20C5F122}" srcId="{C1A9A171-FE10-4AF5-8FED-1AF0296D65EB}" destId="{A81B3DDE-8A0E-493E-90D2-D72EBA72C12B}" srcOrd="2" destOrd="0" parTransId="{6F8BFCC7-A8F4-4D07-82F5-D2DEEC04C77D}" sibTransId="{A66954F6-06E1-4E0C-827D-02113A159442}"/>
    <dgm:cxn modelId="{04AB86BB-9090-43F4-83F9-66C5EC2EDC87}" srcId="{C1A9A171-FE10-4AF5-8FED-1AF0296D65EB}" destId="{621604F9-C7B3-4529-9E68-8D318208CAE7}" srcOrd="1" destOrd="0" parTransId="{E30C5142-392F-4717-8C62-EA2146DC722D}" sibTransId="{3323C75E-962B-4B86-A045-6FFBB1FCE54B}"/>
    <dgm:cxn modelId="{B9B7A9D0-2A2D-467F-8071-7E0BEC243E6C}" srcId="{C1A9A171-FE10-4AF5-8FED-1AF0296D65EB}" destId="{25E05929-E701-4ABD-B2CA-A6BAE3962BC7}" srcOrd="0" destOrd="0" parTransId="{996F91F8-0297-4393-954A-F3C7793F2078}" sibTransId="{C372724F-9D31-4738-BB4F-4E5A67C89970}"/>
    <dgm:cxn modelId="{0CE1CED4-20EE-4771-9E95-9F7E5B54ED27}" type="presOf" srcId="{D3C6BD50-44E0-4FC2-922F-2EC4ADF96BF9}" destId="{B7B795CF-B746-431F-85AF-A86572145A5C}" srcOrd="0" destOrd="0" presId="urn:microsoft.com/office/officeart/2005/8/layout/vList2"/>
    <dgm:cxn modelId="{86AD63F1-65C8-4EC7-9C7D-96E93A45E646}" srcId="{C1A9A171-FE10-4AF5-8FED-1AF0296D65EB}" destId="{48128951-CC09-4058-AD4C-B7A5EDE0BD9F}" srcOrd="4" destOrd="0" parTransId="{265243EA-2D28-45F9-9E7F-65080850D31B}" sibTransId="{5781B598-E921-44E0-80A2-80CB38535F00}"/>
    <dgm:cxn modelId="{3B5A02E8-D537-4ABB-9D69-B66F02D89A3D}" type="presParOf" srcId="{B273FC27-FC20-4CCA-9A28-10D73FE244DD}" destId="{D7001BAA-00D4-4744-8966-ACF86584F4ED}" srcOrd="0" destOrd="0" presId="urn:microsoft.com/office/officeart/2005/8/layout/vList2"/>
    <dgm:cxn modelId="{6497A222-C7AF-4D7B-BBE8-5BFB7A871FCC}" type="presParOf" srcId="{B273FC27-FC20-4CCA-9A28-10D73FE244DD}" destId="{C48351B1-3066-48B2-AD03-64DE595A5C98}" srcOrd="1" destOrd="0" presId="urn:microsoft.com/office/officeart/2005/8/layout/vList2"/>
    <dgm:cxn modelId="{41C31919-7428-4816-A0A7-B2BC5EEB25CE}" type="presParOf" srcId="{B273FC27-FC20-4CCA-9A28-10D73FE244DD}" destId="{C660769E-6033-498A-8BE2-017C16905D83}" srcOrd="2" destOrd="0" presId="urn:microsoft.com/office/officeart/2005/8/layout/vList2"/>
    <dgm:cxn modelId="{338E6751-2DB7-46D6-8204-F43762BB9F4B}" type="presParOf" srcId="{B273FC27-FC20-4CCA-9A28-10D73FE244DD}" destId="{667E6226-C50A-4D15-9F37-376A429762CA}" srcOrd="3" destOrd="0" presId="urn:microsoft.com/office/officeart/2005/8/layout/vList2"/>
    <dgm:cxn modelId="{8BEAE385-5EF4-4970-BEC1-DED04CED7429}" type="presParOf" srcId="{B273FC27-FC20-4CCA-9A28-10D73FE244DD}" destId="{C6A992AB-6F20-4EAC-9FED-A3A6FB0CD39F}" srcOrd="4" destOrd="0" presId="urn:microsoft.com/office/officeart/2005/8/layout/vList2"/>
    <dgm:cxn modelId="{7B710167-BB0C-4C6B-87C4-D562E58AA8AB}" type="presParOf" srcId="{B273FC27-FC20-4CCA-9A28-10D73FE244DD}" destId="{CFEB2E26-7A5C-4B8B-936E-BC6793493F67}" srcOrd="5" destOrd="0" presId="urn:microsoft.com/office/officeart/2005/8/layout/vList2"/>
    <dgm:cxn modelId="{0C45B11E-D042-402E-A3CE-26664DD90B5F}" type="presParOf" srcId="{B273FC27-FC20-4CCA-9A28-10D73FE244DD}" destId="{B7B795CF-B746-431F-85AF-A86572145A5C}" srcOrd="6" destOrd="0" presId="urn:microsoft.com/office/officeart/2005/8/layout/vList2"/>
    <dgm:cxn modelId="{03CC16A1-82EA-489E-8DB6-621DBC87D440}" type="presParOf" srcId="{B273FC27-FC20-4CCA-9A28-10D73FE244DD}" destId="{9EFDC4B0-94A0-4A53-BB93-262F10847B30}" srcOrd="7" destOrd="0" presId="urn:microsoft.com/office/officeart/2005/8/layout/vList2"/>
    <dgm:cxn modelId="{4CE7089C-E768-4901-BA3B-843EB4B82E9F}" type="presParOf" srcId="{B273FC27-FC20-4CCA-9A28-10D73FE244DD}" destId="{F1C54919-61D8-4EE1-AC34-6849001BF69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8E1C1B1-DB0E-4589-940D-973DA54D820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1916D2A-AB05-415D-BF9E-D57DD4D599E4}">
      <dgm:prSet custT="1"/>
      <dgm:spPr/>
      <dgm:t>
        <a:bodyPr/>
        <a:lstStyle/>
        <a:p>
          <a:pPr algn="ctr"/>
          <a:r>
            <a:rPr lang="pt-BR" sz="2000" b="1" dirty="0"/>
            <a:t>Dados de contato:</a:t>
          </a:r>
          <a:endParaRPr lang="en-US" sz="2000" dirty="0"/>
        </a:p>
      </dgm:t>
    </dgm:pt>
    <dgm:pt modelId="{D7893A7F-1FCD-4888-8A95-40F325D53FF0}" type="parTrans" cxnId="{27748171-7D9B-4D20-853B-65F0389EEDED}">
      <dgm:prSet/>
      <dgm:spPr/>
      <dgm:t>
        <a:bodyPr/>
        <a:lstStyle/>
        <a:p>
          <a:endParaRPr lang="en-US"/>
        </a:p>
      </dgm:t>
    </dgm:pt>
    <dgm:pt modelId="{B11E2F86-0C4D-4952-919C-723BE4F0C36F}" type="sibTrans" cxnId="{27748171-7D9B-4D20-853B-65F0389EEDED}">
      <dgm:prSet/>
      <dgm:spPr/>
      <dgm:t>
        <a:bodyPr/>
        <a:lstStyle/>
        <a:p>
          <a:endParaRPr lang="en-US"/>
        </a:p>
      </dgm:t>
    </dgm:pt>
    <dgm:pt modelId="{15C24CDB-1B40-43F0-AD5D-107C5D56C421}">
      <dgm:prSet custT="1"/>
      <dgm:spPr/>
      <dgm:t>
        <a:bodyPr/>
        <a:lstStyle/>
        <a:p>
          <a:r>
            <a:rPr lang="pt-BR" sz="2000" b="0" dirty="0"/>
            <a:t>Email: </a:t>
          </a:r>
          <a:r>
            <a:rPr lang="en-US" sz="2000" b="0" dirty="0"/>
            <a:t>darmani@terra.com.br</a:t>
          </a:r>
          <a:endParaRPr lang="en-US" sz="2000" dirty="0"/>
        </a:p>
      </dgm:t>
    </dgm:pt>
    <dgm:pt modelId="{BDB1437B-9A8D-4129-B83F-A8447B876C4A}" type="parTrans" cxnId="{6880CE60-3FF0-4072-9F3D-AF90525BCD1F}">
      <dgm:prSet/>
      <dgm:spPr/>
      <dgm:t>
        <a:bodyPr/>
        <a:lstStyle/>
        <a:p>
          <a:endParaRPr lang="en-US"/>
        </a:p>
      </dgm:t>
    </dgm:pt>
    <dgm:pt modelId="{334CC2AF-8E86-408D-9362-806F43467789}" type="sibTrans" cxnId="{6880CE60-3FF0-4072-9F3D-AF90525BCD1F}">
      <dgm:prSet/>
      <dgm:spPr/>
      <dgm:t>
        <a:bodyPr/>
        <a:lstStyle/>
        <a:p>
          <a:endParaRPr lang="en-US"/>
        </a:p>
      </dgm:t>
    </dgm:pt>
    <dgm:pt modelId="{3CB4CEDF-8B80-4EF9-A6B3-252BCC5B05AD}">
      <dgm:prSet custT="1"/>
      <dgm:spPr/>
      <dgm:t>
        <a:bodyPr/>
        <a:lstStyle/>
        <a:p>
          <a:r>
            <a:rPr lang="pt-BR" sz="2000" b="0" dirty="0"/>
            <a:t>Celular: +55 </a:t>
          </a:r>
          <a:r>
            <a:rPr lang="en-US" sz="2000" b="0" dirty="0"/>
            <a:t>51 99112 9094</a:t>
          </a:r>
          <a:endParaRPr lang="en-US" sz="2000" dirty="0"/>
        </a:p>
      </dgm:t>
    </dgm:pt>
    <dgm:pt modelId="{686AFB43-1F94-412A-AD3F-5E8A4960E44F}" type="parTrans" cxnId="{70EF0BDB-0F4D-44B9-9CFB-8B03DE28AA15}">
      <dgm:prSet/>
      <dgm:spPr/>
      <dgm:t>
        <a:bodyPr/>
        <a:lstStyle/>
        <a:p>
          <a:endParaRPr lang="en-US"/>
        </a:p>
      </dgm:t>
    </dgm:pt>
    <dgm:pt modelId="{F6F67F6C-6A4B-4D8F-BE45-B5247F9BA892}" type="sibTrans" cxnId="{70EF0BDB-0F4D-44B9-9CFB-8B03DE28AA15}">
      <dgm:prSet/>
      <dgm:spPr/>
      <dgm:t>
        <a:bodyPr/>
        <a:lstStyle/>
        <a:p>
          <a:endParaRPr lang="en-US"/>
        </a:p>
      </dgm:t>
    </dgm:pt>
    <dgm:pt modelId="{2CB55157-8E8C-4F10-A2CE-AC32DFF78ED1}">
      <dgm:prSet custT="1"/>
      <dgm:spPr/>
      <dgm:t>
        <a:bodyPr/>
        <a:lstStyle/>
        <a:p>
          <a:r>
            <a:rPr lang="pt-BR" sz="2000" b="0" dirty="0"/>
            <a:t>Linkedin</a:t>
          </a:r>
          <a:r>
            <a:rPr lang="en-US" sz="2000" b="0" dirty="0"/>
            <a:t>: https://www.linkedin.com/in/domingos-armani-b4a41314/</a:t>
          </a:r>
          <a:endParaRPr lang="en-US" sz="2000" dirty="0"/>
        </a:p>
      </dgm:t>
    </dgm:pt>
    <dgm:pt modelId="{8E809CBE-3E52-4EB7-9426-1F89ECFD2DCD}" type="parTrans" cxnId="{CA07740D-5693-4B72-9631-BDCC50166A62}">
      <dgm:prSet/>
      <dgm:spPr/>
      <dgm:t>
        <a:bodyPr/>
        <a:lstStyle/>
        <a:p>
          <a:endParaRPr lang="en-US"/>
        </a:p>
      </dgm:t>
    </dgm:pt>
    <dgm:pt modelId="{46637059-A399-4342-B0FE-0A42BAE21F9B}" type="sibTrans" cxnId="{CA07740D-5693-4B72-9631-BDCC50166A62}">
      <dgm:prSet/>
      <dgm:spPr/>
      <dgm:t>
        <a:bodyPr/>
        <a:lstStyle/>
        <a:p>
          <a:endParaRPr lang="en-US"/>
        </a:p>
      </dgm:t>
    </dgm:pt>
    <dgm:pt modelId="{7E33C3B7-90A1-4599-8FE0-C0F481DB435B}">
      <dgm:prSet custT="1"/>
      <dgm:spPr/>
      <dgm:t>
        <a:bodyPr/>
        <a:lstStyle/>
        <a:p>
          <a:r>
            <a:rPr lang="en-US" sz="2000" b="0" dirty="0"/>
            <a:t>Instagram: </a:t>
          </a:r>
          <a:r>
            <a:rPr lang="en-US" sz="2000" dirty="0"/>
            <a:t>domingosarmani.consultoria</a:t>
          </a:r>
          <a:r>
            <a:rPr lang="pt-BR" sz="2000" dirty="0"/>
            <a:t> </a:t>
          </a:r>
          <a:endParaRPr lang="en-US" sz="2000" dirty="0"/>
        </a:p>
      </dgm:t>
    </dgm:pt>
    <dgm:pt modelId="{24666AD4-86F0-426D-A4CE-101432598F25}" type="parTrans" cxnId="{017B51FB-4BCE-49A8-ADA5-831CEE045D6E}">
      <dgm:prSet/>
      <dgm:spPr/>
      <dgm:t>
        <a:bodyPr/>
        <a:lstStyle/>
        <a:p>
          <a:endParaRPr lang="en-US"/>
        </a:p>
      </dgm:t>
    </dgm:pt>
    <dgm:pt modelId="{6869C12A-4C1F-4246-A67F-9DAF6A6CDE74}" type="sibTrans" cxnId="{017B51FB-4BCE-49A8-ADA5-831CEE045D6E}">
      <dgm:prSet/>
      <dgm:spPr/>
      <dgm:t>
        <a:bodyPr/>
        <a:lstStyle/>
        <a:p>
          <a:endParaRPr lang="en-US"/>
        </a:p>
      </dgm:t>
    </dgm:pt>
    <dgm:pt modelId="{FE723591-9E8F-4E34-8593-0BC479A01779}">
      <dgm:prSet custT="1"/>
      <dgm:spPr/>
      <dgm:t>
        <a:bodyPr/>
        <a:lstStyle/>
        <a:p>
          <a:r>
            <a:rPr lang="pt-BR" sz="2000" b="1" dirty="0"/>
            <a:t>S</a:t>
          </a:r>
          <a:r>
            <a:rPr lang="en-US" sz="2000" b="1" dirty="0" err="1"/>
            <a:t>ite</a:t>
          </a:r>
          <a:r>
            <a:rPr lang="en-US" sz="2000" b="1" dirty="0"/>
            <a:t>: http://www.domingosarmani.com</a:t>
          </a:r>
        </a:p>
      </dgm:t>
    </dgm:pt>
    <dgm:pt modelId="{C5A978B1-0B08-4E73-90FF-7CB2E3D0558A}" type="parTrans" cxnId="{75278D49-A9A7-4225-8B2C-B43BE93C2979}">
      <dgm:prSet/>
      <dgm:spPr/>
      <dgm:t>
        <a:bodyPr/>
        <a:lstStyle/>
        <a:p>
          <a:endParaRPr lang="en-US"/>
        </a:p>
      </dgm:t>
    </dgm:pt>
    <dgm:pt modelId="{475A4663-5FE2-4838-9B4D-95AFE2ED34E4}" type="sibTrans" cxnId="{75278D49-A9A7-4225-8B2C-B43BE93C2979}">
      <dgm:prSet/>
      <dgm:spPr/>
      <dgm:t>
        <a:bodyPr/>
        <a:lstStyle/>
        <a:p>
          <a:endParaRPr lang="en-US"/>
        </a:p>
      </dgm:t>
    </dgm:pt>
    <dgm:pt modelId="{27ADC68E-2C7A-421D-BC69-ED03CF4DE5C8}">
      <dgm:prSet custT="1"/>
      <dgm:spPr/>
      <dgm:t>
        <a:bodyPr/>
        <a:lstStyle/>
        <a:p>
          <a:r>
            <a:rPr lang="en-US" sz="2000" b="0" dirty="0" err="1"/>
            <a:t>Youtube</a:t>
          </a:r>
          <a:r>
            <a:rPr lang="en-US" sz="2000" b="0" dirty="0"/>
            <a:t>: @domingos Armani</a:t>
          </a:r>
          <a:endParaRPr lang="en-US" sz="2000" dirty="0"/>
        </a:p>
      </dgm:t>
    </dgm:pt>
    <dgm:pt modelId="{AFACDEA5-337D-4275-8235-E810F7E94E51}" type="parTrans" cxnId="{9EFEB484-1E1D-4CA0-91F9-D053D2F69B72}">
      <dgm:prSet/>
      <dgm:spPr/>
      <dgm:t>
        <a:bodyPr/>
        <a:lstStyle/>
        <a:p>
          <a:endParaRPr lang="en-US"/>
        </a:p>
      </dgm:t>
    </dgm:pt>
    <dgm:pt modelId="{6F979160-333E-4870-B908-26F20E44A894}" type="sibTrans" cxnId="{9EFEB484-1E1D-4CA0-91F9-D053D2F69B72}">
      <dgm:prSet/>
      <dgm:spPr/>
      <dgm:t>
        <a:bodyPr/>
        <a:lstStyle/>
        <a:p>
          <a:endParaRPr lang="en-US"/>
        </a:p>
      </dgm:t>
    </dgm:pt>
    <dgm:pt modelId="{78DE558D-EB44-4C88-8026-ECDCF7087817}" type="pres">
      <dgm:prSet presAssocID="{E8E1C1B1-DB0E-4589-940D-973DA54D820D}" presName="linear" presStyleCnt="0">
        <dgm:presLayoutVars>
          <dgm:animLvl val="lvl"/>
          <dgm:resizeHandles val="exact"/>
        </dgm:presLayoutVars>
      </dgm:prSet>
      <dgm:spPr/>
    </dgm:pt>
    <dgm:pt modelId="{1B0922A0-38AB-4ABD-9B4A-DFEAFD393DCF}" type="pres">
      <dgm:prSet presAssocID="{E1916D2A-AB05-415D-BF9E-D57DD4D599E4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87C18FA2-E6D2-441D-A3A7-B01A11966FC7}" type="pres">
      <dgm:prSet presAssocID="{B11E2F86-0C4D-4952-919C-723BE4F0C36F}" presName="spacer" presStyleCnt="0"/>
      <dgm:spPr/>
    </dgm:pt>
    <dgm:pt modelId="{950A22CB-294C-495E-AEC5-0C52B48BA971}" type="pres">
      <dgm:prSet presAssocID="{15C24CDB-1B40-43F0-AD5D-107C5D56C421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FBE00B33-43AD-4213-8F73-D4CCF9778C12}" type="pres">
      <dgm:prSet presAssocID="{334CC2AF-8E86-408D-9362-806F43467789}" presName="spacer" presStyleCnt="0"/>
      <dgm:spPr/>
    </dgm:pt>
    <dgm:pt modelId="{D97FA868-676D-493E-9C5D-F22F9FB09778}" type="pres">
      <dgm:prSet presAssocID="{3CB4CEDF-8B80-4EF9-A6B3-252BCC5B05AD}" presName="parentText" presStyleLbl="node1" presStyleIdx="2" presStyleCnt="7" custLinFactNeighborX="-396">
        <dgm:presLayoutVars>
          <dgm:chMax val="0"/>
          <dgm:bulletEnabled val="1"/>
        </dgm:presLayoutVars>
      </dgm:prSet>
      <dgm:spPr/>
    </dgm:pt>
    <dgm:pt modelId="{B9895809-07BD-4437-8228-571655DCFB04}" type="pres">
      <dgm:prSet presAssocID="{F6F67F6C-6A4B-4D8F-BE45-B5247F9BA892}" presName="spacer" presStyleCnt="0"/>
      <dgm:spPr/>
    </dgm:pt>
    <dgm:pt modelId="{F71DF7B7-3509-4082-9479-A1C7A8C98E5A}" type="pres">
      <dgm:prSet presAssocID="{2CB55157-8E8C-4F10-A2CE-AC32DFF78ED1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30BEB98D-AA40-4315-B274-E07326EFAEAE}" type="pres">
      <dgm:prSet presAssocID="{46637059-A399-4342-B0FE-0A42BAE21F9B}" presName="spacer" presStyleCnt="0"/>
      <dgm:spPr/>
    </dgm:pt>
    <dgm:pt modelId="{241C1D60-0F40-48D5-9084-A7A6DD59E5FC}" type="pres">
      <dgm:prSet presAssocID="{7E33C3B7-90A1-4599-8FE0-C0F481DB435B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1C2F5571-5173-47F4-85E0-B0E851C9338E}" type="pres">
      <dgm:prSet presAssocID="{6869C12A-4C1F-4246-A67F-9DAF6A6CDE74}" presName="spacer" presStyleCnt="0"/>
      <dgm:spPr/>
    </dgm:pt>
    <dgm:pt modelId="{722E2CF3-0014-42BB-B4AD-713085187EF2}" type="pres">
      <dgm:prSet presAssocID="{FE723591-9E8F-4E34-8593-0BC479A01779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52CE1DBB-881D-4EE3-90FD-F1C6D7545A23}" type="pres">
      <dgm:prSet presAssocID="{475A4663-5FE2-4838-9B4D-95AFE2ED34E4}" presName="spacer" presStyleCnt="0"/>
      <dgm:spPr/>
    </dgm:pt>
    <dgm:pt modelId="{007F45D5-BA70-4873-983F-572C590C160C}" type="pres">
      <dgm:prSet presAssocID="{27ADC68E-2C7A-421D-BC69-ED03CF4DE5C8}" presName="parentText" presStyleLbl="node1" presStyleIdx="6" presStyleCnt="7" custLinFactNeighborX="-2114" custLinFactNeighborY="-26816">
        <dgm:presLayoutVars>
          <dgm:chMax val="0"/>
          <dgm:bulletEnabled val="1"/>
        </dgm:presLayoutVars>
      </dgm:prSet>
      <dgm:spPr/>
    </dgm:pt>
  </dgm:ptLst>
  <dgm:cxnLst>
    <dgm:cxn modelId="{CA07740D-5693-4B72-9631-BDCC50166A62}" srcId="{E8E1C1B1-DB0E-4589-940D-973DA54D820D}" destId="{2CB55157-8E8C-4F10-A2CE-AC32DFF78ED1}" srcOrd="3" destOrd="0" parTransId="{8E809CBE-3E52-4EB7-9426-1F89ECFD2DCD}" sibTransId="{46637059-A399-4342-B0FE-0A42BAE21F9B}"/>
    <dgm:cxn modelId="{6880CE60-3FF0-4072-9F3D-AF90525BCD1F}" srcId="{E8E1C1B1-DB0E-4589-940D-973DA54D820D}" destId="{15C24CDB-1B40-43F0-AD5D-107C5D56C421}" srcOrd="1" destOrd="0" parTransId="{BDB1437B-9A8D-4129-B83F-A8447B876C4A}" sibTransId="{334CC2AF-8E86-408D-9362-806F43467789}"/>
    <dgm:cxn modelId="{E6A10166-C7A1-4878-BF7E-0B19C7A596B2}" type="presOf" srcId="{FE723591-9E8F-4E34-8593-0BC479A01779}" destId="{722E2CF3-0014-42BB-B4AD-713085187EF2}" srcOrd="0" destOrd="0" presId="urn:microsoft.com/office/officeart/2005/8/layout/vList2"/>
    <dgm:cxn modelId="{C269FB47-91C1-474B-92D6-B5E93D8FBF02}" type="presOf" srcId="{7E33C3B7-90A1-4599-8FE0-C0F481DB435B}" destId="{241C1D60-0F40-48D5-9084-A7A6DD59E5FC}" srcOrd="0" destOrd="0" presId="urn:microsoft.com/office/officeart/2005/8/layout/vList2"/>
    <dgm:cxn modelId="{67250948-5417-447C-A980-74DB637D6AA4}" type="presOf" srcId="{3CB4CEDF-8B80-4EF9-A6B3-252BCC5B05AD}" destId="{D97FA868-676D-493E-9C5D-F22F9FB09778}" srcOrd="0" destOrd="0" presId="urn:microsoft.com/office/officeart/2005/8/layout/vList2"/>
    <dgm:cxn modelId="{75278D49-A9A7-4225-8B2C-B43BE93C2979}" srcId="{E8E1C1B1-DB0E-4589-940D-973DA54D820D}" destId="{FE723591-9E8F-4E34-8593-0BC479A01779}" srcOrd="5" destOrd="0" parTransId="{C5A978B1-0B08-4E73-90FF-7CB2E3D0558A}" sibTransId="{475A4663-5FE2-4838-9B4D-95AFE2ED34E4}"/>
    <dgm:cxn modelId="{27748171-7D9B-4D20-853B-65F0389EEDED}" srcId="{E8E1C1B1-DB0E-4589-940D-973DA54D820D}" destId="{E1916D2A-AB05-415D-BF9E-D57DD4D599E4}" srcOrd="0" destOrd="0" parTransId="{D7893A7F-1FCD-4888-8A95-40F325D53FF0}" sibTransId="{B11E2F86-0C4D-4952-919C-723BE4F0C36F}"/>
    <dgm:cxn modelId="{D3FB0F56-E7FA-4CD3-BDFD-38D5B3F09E04}" type="presOf" srcId="{27ADC68E-2C7A-421D-BC69-ED03CF4DE5C8}" destId="{007F45D5-BA70-4873-983F-572C590C160C}" srcOrd="0" destOrd="0" presId="urn:microsoft.com/office/officeart/2005/8/layout/vList2"/>
    <dgm:cxn modelId="{9EFEB484-1E1D-4CA0-91F9-D053D2F69B72}" srcId="{E8E1C1B1-DB0E-4589-940D-973DA54D820D}" destId="{27ADC68E-2C7A-421D-BC69-ED03CF4DE5C8}" srcOrd="6" destOrd="0" parTransId="{AFACDEA5-337D-4275-8235-E810F7E94E51}" sibTransId="{6F979160-333E-4870-B908-26F20E44A894}"/>
    <dgm:cxn modelId="{88820086-D393-4DE5-A99F-6B984B8A2FCC}" type="presOf" srcId="{E8E1C1B1-DB0E-4589-940D-973DA54D820D}" destId="{78DE558D-EB44-4C88-8026-ECDCF7087817}" srcOrd="0" destOrd="0" presId="urn:microsoft.com/office/officeart/2005/8/layout/vList2"/>
    <dgm:cxn modelId="{F9334AD0-DDB8-4E26-9238-48E507084CAC}" type="presOf" srcId="{E1916D2A-AB05-415D-BF9E-D57DD4D599E4}" destId="{1B0922A0-38AB-4ABD-9B4A-DFEAFD393DCF}" srcOrd="0" destOrd="0" presId="urn:microsoft.com/office/officeart/2005/8/layout/vList2"/>
    <dgm:cxn modelId="{70EF0BDB-0F4D-44B9-9CFB-8B03DE28AA15}" srcId="{E8E1C1B1-DB0E-4589-940D-973DA54D820D}" destId="{3CB4CEDF-8B80-4EF9-A6B3-252BCC5B05AD}" srcOrd="2" destOrd="0" parTransId="{686AFB43-1F94-412A-AD3F-5E8A4960E44F}" sibTransId="{F6F67F6C-6A4B-4D8F-BE45-B5247F9BA892}"/>
    <dgm:cxn modelId="{2B569AE0-3299-4760-8160-2A8F64389818}" type="presOf" srcId="{2CB55157-8E8C-4F10-A2CE-AC32DFF78ED1}" destId="{F71DF7B7-3509-4082-9479-A1C7A8C98E5A}" srcOrd="0" destOrd="0" presId="urn:microsoft.com/office/officeart/2005/8/layout/vList2"/>
    <dgm:cxn modelId="{351BD9F7-CBAB-4F69-AFB8-F4ED7E310EC5}" type="presOf" srcId="{15C24CDB-1B40-43F0-AD5D-107C5D56C421}" destId="{950A22CB-294C-495E-AEC5-0C52B48BA971}" srcOrd="0" destOrd="0" presId="urn:microsoft.com/office/officeart/2005/8/layout/vList2"/>
    <dgm:cxn modelId="{017B51FB-4BCE-49A8-ADA5-831CEE045D6E}" srcId="{E8E1C1B1-DB0E-4589-940D-973DA54D820D}" destId="{7E33C3B7-90A1-4599-8FE0-C0F481DB435B}" srcOrd="4" destOrd="0" parTransId="{24666AD4-86F0-426D-A4CE-101432598F25}" sibTransId="{6869C12A-4C1F-4246-A67F-9DAF6A6CDE74}"/>
    <dgm:cxn modelId="{BF193328-666F-40DB-A386-34A706588F34}" type="presParOf" srcId="{78DE558D-EB44-4C88-8026-ECDCF7087817}" destId="{1B0922A0-38AB-4ABD-9B4A-DFEAFD393DCF}" srcOrd="0" destOrd="0" presId="urn:microsoft.com/office/officeart/2005/8/layout/vList2"/>
    <dgm:cxn modelId="{8415B9C7-5879-49A0-BF64-A887CDD1FA81}" type="presParOf" srcId="{78DE558D-EB44-4C88-8026-ECDCF7087817}" destId="{87C18FA2-E6D2-441D-A3A7-B01A11966FC7}" srcOrd="1" destOrd="0" presId="urn:microsoft.com/office/officeart/2005/8/layout/vList2"/>
    <dgm:cxn modelId="{69737305-E773-40CE-8BB8-537E97BF73CA}" type="presParOf" srcId="{78DE558D-EB44-4C88-8026-ECDCF7087817}" destId="{950A22CB-294C-495E-AEC5-0C52B48BA971}" srcOrd="2" destOrd="0" presId="urn:microsoft.com/office/officeart/2005/8/layout/vList2"/>
    <dgm:cxn modelId="{515C8891-1831-4061-A3CC-D0E4117FB181}" type="presParOf" srcId="{78DE558D-EB44-4C88-8026-ECDCF7087817}" destId="{FBE00B33-43AD-4213-8F73-D4CCF9778C12}" srcOrd="3" destOrd="0" presId="urn:microsoft.com/office/officeart/2005/8/layout/vList2"/>
    <dgm:cxn modelId="{E5C675E7-A00C-47A2-BEED-76C52BD33CD9}" type="presParOf" srcId="{78DE558D-EB44-4C88-8026-ECDCF7087817}" destId="{D97FA868-676D-493E-9C5D-F22F9FB09778}" srcOrd="4" destOrd="0" presId="urn:microsoft.com/office/officeart/2005/8/layout/vList2"/>
    <dgm:cxn modelId="{57A2C6FA-50E6-4CF3-BC81-D4A874A3415B}" type="presParOf" srcId="{78DE558D-EB44-4C88-8026-ECDCF7087817}" destId="{B9895809-07BD-4437-8228-571655DCFB04}" srcOrd="5" destOrd="0" presId="urn:microsoft.com/office/officeart/2005/8/layout/vList2"/>
    <dgm:cxn modelId="{21CC0B1B-E1AF-4D6B-9A63-C50775568ECB}" type="presParOf" srcId="{78DE558D-EB44-4C88-8026-ECDCF7087817}" destId="{F71DF7B7-3509-4082-9479-A1C7A8C98E5A}" srcOrd="6" destOrd="0" presId="urn:microsoft.com/office/officeart/2005/8/layout/vList2"/>
    <dgm:cxn modelId="{49E03CD5-C9F8-4C5F-94A4-A0AD5249F3A2}" type="presParOf" srcId="{78DE558D-EB44-4C88-8026-ECDCF7087817}" destId="{30BEB98D-AA40-4315-B274-E07326EFAEAE}" srcOrd="7" destOrd="0" presId="urn:microsoft.com/office/officeart/2005/8/layout/vList2"/>
    <dgm:cxn modelId="{9FFC92D3-E62C-4147-B79E-BB8C23664F62}" type="presParOf" srcId="{78DE558D-EB44-4C88-8026-ECDCF7087817}" destId="{241C1D60-0F40-48D5-9084-A7A6DD59E5FC}" srcOrd="8" destOrd="0" presId="urn:microsoft.com/office/officeart/2005/8/layout/vList2"/>
    <dgm:cxn modelId="{727EB4F4-18F3-4D8D-A332-8B5249421FEF}" type="presParOf" srcId="{78DE558D-EB44-4C88-8026-ECDCF7087817}" destId="{1C2F5571-5173-47F4-85E0-B0E851C9338E}" srcOrd="9" destOrd="0" presId="urn:microsoft.com/office/officeart/2005/8/layout/vList2"/>
    <dgm:cxn modelId="{F3918ECB-8ECC-4F4D-B9B5-A8636D1F7EEC}" type="presParOf" srcId="{78DE558D-EB44-4C88-8026-ECDCF7087817}" destId="{722E2CF3-0014-42BB-B4AD-713085187EF2}" srcOrd="10" destOrd="0" presId="urn:microsoft.com/office/officeart/2005/8/layout/vList2"/>
    <dgm:cxn modelId="{4229C80E-320B-47C9-ABA9-1B54EC144C5C}" type="presParOf" srcId="{78DE558D-EB44-4C88-8026-ECDCF7087817}" destId="{52CE1DBB-881D-4EE3-90FD-F1C6D7545A23}" srcOrd="11" destOrd="0" presId="urn:microsoft.com/office/officeart/2005/8/layout/vList2"/>
    <dgm:cxn modelId="{C51D0C00-3116-46BE-ABBF-E6E227D47D32}" type="presParOf" srcId="{78DE558D-EB44-4C88-8026-ECDCF7087817}" destId="{007F45D5-BA70-4873-983F-572C590C160C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54498E-CAF0-469E-9290-DA94183571A9}">
      <dsp:nvSpPr>
        <dsp:cNvPr id="0" name=""/>
        <dsp:cNvSpPr/>
      </dsp:nvSpPr>
      <dsp:spPr>
        <a:xfrm>
          <a:off x="0" y="31329"/>
          <a:ext cx="10515600" cy="20896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b="1" kern="1200"/>
            <a:t>Quem aqui já sentiu que a prestação de contas foi mais importante do que o impacto social do projeto?</a:t>
          </a:r>
          <a:endParaRPr lang="en-US" sz="3800" kern="1200"/>
        </a:p>
      </dsp:txBody>
      <dsp:txXfrm>
        <a:off x="102007" y="133336"/>
        <a:ext cx="10311586" cy="1885605"/>
      </dsp:txXfrm>
    </dsp:sp>
    <dsp:sp modelId="{AAC922F6-6D95-47B0-B74C-718261FC974D}">
      <dsp:nvSpPr>
        <dsp:cNvPr id="0" name=""/>
        <dsp:cNvSpPr/>
      </dsp:nvSpPr>
      <dsp:spPr>
        <a:xfrm>
          <a:off x="0" y="2230389"/>
          <a:ext cx="10515600" cy="2089619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/>
            <a:t>Controle é necessário.</a:t>
          </a:r>
          <a:br>
            <a:rPr lang="pt-BR" sz="3800" kern="1200"/>
          </a:br>
          <a:r>
            <a:rPr lang="pt-BR" sz="3800" kern="1200"/>
            <a:t>Mas controle do quê? Para quê?</a:t>
          </a:r>
          <a:endParaRPr lang="en-US" sz="3800" kern="1200"/>
        </a:p>
      </dsp:txBody>
      <dsp:txXfrm>
        <a:off x="102007" y="2332396"/>
        <a:ext cx="10311586" cy="18856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FF32AF-8F4E-4BB5-B6B2-CC531F8E5870}">
      <dsp:nvSpPr>
        <dsp:cNvPr id="0" name=""/>
        <dsp:cNvSpPr/>
      </dsp:nvSpPr>
      <dsp:spPr>
        <a:xfrm>
          <a:off x="3364992" y="1195"/>
          <a:ext cx="3785616" cy="695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/>
            <a:t>O desafio não é “controle ou não controle”.</a:t>
          </a:r>
          <a:endParaRPr lang="en-US" sz="1900" kern="1200"/>
        </a:p>
      </dsp:txBody>
      <dsp:txXfrm>
        <a:off x="3398960" y="35163"/>
        <a:ext cx="3717680" cy="627895"/>
      </dsp:txXfrm>
    </dsp:sp>
    <dsp:sp modelId="{1E06A88C-5468-4739-9454-21AE0A18707E}">
      <dsp:nvSpPr>
        <dsp:cNvPr id="0" name=""/>
        <dsp:cNvSpPr/>
      </dsp:nvSpPr>
      <dsp:spPr>
        <a:xfrm>
          <a:off x="3364992" y="731818"/>
          <a:ext cx="3785616" cy="695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/>
            <a:t>O desafio é como equilibrar:</a:t>
          </a:r>
          <a:endParaRPr lang="en-US" sz="1900" kern="1200"/>
        </a:p>
      </dsp:txBody>
      <dsp:txXfrm>
        <a:off x="3398960" y="765786"/>
        <a:ext cx="3717680" cy="627895"/>
      </dsp:txXfrm>
    </dsp:sp>
    <dsp:sp modelId="{3987E1A8-7852-4145-9B1C-628E7CCB3606}">
      <dsp:nvSpPr>
        <dsp:cNvPr id="0" name=""/>
        <dsp:cNvSpPr/>
      </dsp:nvSpPr>
      <dsp:spPr>
        <a:xfrm>
          <a:off x="3364992" y="1462441"/>
          <a:ext cx="3785616" cy="695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controle público legítimo </a:t>
          </a:r>
          <a:endParaRPr lang="en-US" sz="1900" kern="1200"/>
        </a:p>
      </dsp:txBody>
      <dsp:txXfrm>
        <a:off x="3398960" y="1496409"/>
        <a:ext cx="3717680" cy="627895"/>
      </dsp:txXfrm>
    </dsp:sp>
    <dsp:sp modelId="{78C58B23-689B-47AE-B8A0-4F943350C5F2}">
      <dsp:nvSpPr>
        <dsp:cNvPr id="0" name=""/>
        <dsp:cNvSpPr/>
      </dsp:nvSpPr>
      <dsp:spPr>
        <a:xfrm>
          <a:off x="3364992" y="2193064"/>
          <a:ext cx="3785616" cy="695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autonomia das OSCs </a:t>
          </a:r>
          <a:endParaRPr lang="en-US" sz="1900" kern="1200"/>
        </a:p>
      </dsp:txBody>
      <dsp:txXfrm>
        <a:off x="3398960" y="2227032"/>
        <a:ext cx="3717680" cy="627895"/>
      </dsp:txXfrm>
    </dsp:sp>
    <dsp:sp modelId="{169257DD-6BB4-4804-B610-760046A6648B}">
      <dsp:nvSpPr>
        <dsp:cNvPr id="0" name=""/>
        <dsp:cNvSpPr/>
      </dsp:nvSpPr>
      <dsp:spPr>
        <a:xfrm>
          <a:off x="3364992" y="2973112"/>
          <a:ext cx="3785616" cy="695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efetividade </a:t>
          </a:r>
          <a:endParaRPr lang="en-US" sz="1900" kern="1200" dirty="0"/>
        </a:p>
      </dsp:txBody>
      <dsp:txXfrm>
        <a:off x="3398960" y="3007080"/>
        <a:ext cx="3717680" cy="627895"/>
      </dsp:txXfrm>
    </dsp:sp>
    <dsp:sp modelId="{832C0900-1FC1-4382-95CB-BC1370E19BC1}">
      <dsp:nvSpPr>
        <dsp:cNvPr id="0" name=""/>
        <dsp:cNvSpPr/>
      </dsp:nvSpPr>
      <dsp:spPr>
        <a:xfrm>
          <a:off x="3364992" y="3654311"/>
          <a:ext cx="3785616" cy="695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transformação social</a:t>
          </a:r>
          <a:endParaRPr lang="en-US" sz="1900" kern="1200" dirty="0"/>
        </a:p>
      </dsp:txBody>
      <dsp:txXfrm>
        <a:off x="3398960" y="3688279"/>
        <a:ext cx="3717680" cy="6278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64AC91-E523-4238-BFB5-EFEAC12EBCE8}">
      <dsp:nvSpPr>
        <dsp:cNvPr id="0" name=""/>
        <dsp:cNvSpPr/>
      </dsp:nvSpPr>
      <dsp:spPr>
        <a:xfrm>
          <a:off x="582645" y="1178"/>
          <a:ext cx="2174490" cy="130469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i="0" kern="1200" baseline="0" dirty="0"/>
            <a:t>fortalecimento comunitário </a:t>
          </a:r>
          <a:endParaRPr lang="en-US" sz="2400" kern="1200" dirty="0"/>
        </a:p>
      </dsp:txBody>
      <dsp:txXfrm>
        <a:off x="582645" y="1178"/>
        <a:ext cx="2174490" cy="1304694"/>
      </dsp:txXfrm>
    </dsp:sp>
    <dsp:sp modelId="{A62110B1-FD4F-4F2C-9B3A-483CF585C3DE}">
      <dsp:nvSpPr>
        <dsp:cNvPr id="0" name=""/>
        <dsp:cNvSpPr/>
      </dsp:nvSpPr>
      <dsp:spPr>
        <a:xfrm>
          <a:off x="2974584" y="1178"/>
          <a:ext cx="2174490" cy="1304694"/>
        </a:xfrm>
        <a:prstGeom prst="rect">
          <a:avLst/>
        </a:prstGeom>
        <a:gradFill rotWithShape="0">
          <a:gsLst>
            <a:gs pos="0">
              <a:schemeClr val="accent2">
                <a:hueOff val="805452"/>
                <a:satOff val="-2312"/>
                <a:lumOff val="-37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805452"/>
                <a:satOff val="-2312"/>
                <a:lumOff val="-37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805452"/>
                <a:satOff val="-2312"/>
                <a:lumOff val="-37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0" i="0" kern="1200" baseline="0"/>
            <a:t>autonomia </a:t>
          </a:r>
          <a:endParaRPr lang="en-US" sz="2500" kern="1200"/>
        </a:p>
      </dsp:txBody>
      <dsp:txXfrm>
        <a:off x="2974584" y="1178"/>
        <a:ext cx="2174490" cy="1304694"/>
      </dsp:txXfrm>
    </dsp:sp>
    <dsp:sp modelId="{8F62D4CF-FD44-4487-84DC-D02E4A4BF346}">
      <dsp:nvSpPr>
        <dsp:cNvPr id="0" name=""/>
        <dsp:cNvSpPr/>
      </dsp:nvSpPr>
      <dsp:spPr>
        <a:xfrm>
          <a:off x="5366524" y="1178"/>
          <a:ext cx="2174490" cy="1304694"/>
        </a:xfrm>
        <a:prstGeom prst="rect">
          <a:avLst/>
        </a:prstGeom>
        <a:gradFill rotWithShape="0">
          <a:gsLst>
            <a:gs pos="0">
              <a:schemeClr val="accent2">
                <a:hueOff val="1610903"/>
                <a:satOff val="-4623"/>
                <a:lumOff val="-74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610903"/>
                <a:satOff val="-4623"/>
                <a:lumOff val="-74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610903"/>
                <a:satOff val="-4623"/>
                <a:lumOff val="-74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0" i="0" kern="1200" baseline="0"/>
            <a:t>participação social </a:t>
          </a:r>
          <a:endParaRPr lang="en-US" sz="2500" kern="1200"/>
        </a:p>
      </dsp:txBody>
      <dsp:txXfrm>
        <a:off x="5366524" y="1178"/>
        <a:ext cx="2174490" cy="1304694"/>
      </dsp:txXfrm>
    </dsp:sp>
    <dsp:sp modelId="{E362D0DC-9604-4B0C-BFB6-39A238C48411}">
      <dsp:nvSpPr>
        <dsp:cNvPr id="0" name=""/>
        <dsp:cNvSpPr/>
      </dsp:nvSpPr>
      <dsp:spPr>
        <a:xfrm>
          <a:off x="7758464" y="1178"/>
          <a:ext cx="2174490" cy="1304694"/>
        </a:xfrm>
        <a:prstGeom prst="rect">
          <a:avLst/>
        </a:prstGeom>
        <a:gradFill rotWithShape="0">
          <a:gsLst>
            <a:gs pos="0">
              <a:schemeClr val="accent2">
                <a:hueOff val="2416355"/>
                <a:satOff val="-6935"/>
                <a:lumOff val="-111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416355"/>
                <a:satOff val="-6935"/>
                <a:lumOff val="-111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416355"/>
                <a:satOff val="-6935"/>
                <a:lumOff val="-111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0" i="0" kern="1200" baseline="0"/>
            <a:t>confiança </a:t>
          </a:r>
          <a:endParaRPr lang="en-US" sz="2500" kern="1200"/>
        </a:p>
      </dsp:txBody>
      <dsp:txXfrm>
        <a:off x="7758464" y="1178"/>
        <a:ext cx="2174490" cy="1304694"/>
      </dsp:txXfrm>
    </dsp:sp>
    <dsp:sp modelId="{87896AB0-BF98-4D7D-93E3-2271196984A9}">
      <dsp:nvSpPr>
        <dsp:cNvPr id="0" name=""/>
        <dsp:cNvSpPr/>
      </dsp:nvSpPr>
      <dsp:spPr>
        <a:xfrm>
          <a:off x="582645" y="1523321"/>
          <a:ext cx="2174490" cy="1304694"/>
        </a:xfrm>
        <a:prstGeom prst="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0" i="0" kern="1200" baseline="0"/>
            <a:t>mobilização </a:t>
          </a:r>
          <a:endParaRPr lang="en-US" sz="2500" kern="1200"/>
        </a:p>
      </dsp:txBody>
      <dsp:txXfrm>
        <a:off x="582645" y="1523321"/>
        <a:ext cx="2174490" cy="1304694"/>
      </dsp:txXfrm>
    </dsp:sp>
    <dsp:sp modelId="{CFF4A6F5-C79C-494A-BFBF-6DBC4DA784D5}">
      <dsp:nvSpPr>
        <dsp:cNvPr id="0" name=""/>
        <dsp:cNvSpPr/>
      </dsp:nvSpPr>
      <dsp:spPr>
        <a:xfrm>
          <a:off x="2974584" y="1523321"/>
          <a:ext cx="2174490" cy="1304694"/>
        </a:xfrm>
        <a:prstGeom prst="rect">
          <a:avLst/>
        </a:prstGeom>
        <a:gradFill rotWithShape="0">
          <a:gsLst>
            <a:gs pos="0">
              <a:schemeClr val="accent2">
                <a:hueOff val="4027259"/>
                <a:satOff val="-11558"/>
                <a:lumOff val="-185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027259"/>
                <a:satOff val="-11558"/>
                <a:lumOff val="-185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027259"/>
                <a:satOff val="-11558"/>
                <a:lumOff val="-185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0" i="0" kern="1200" baseline="0"/>
            <a:t>incidência política </a:t>
          </a:r>
          <a:endParaRPr lang="en-US" sz="2500" kern="1200"/>
        </a:p>
      </dsp:txBody>
      <dsp:txXfrm>
        <a:off x="2974584" y="1523321"/>
        <a:ext cx="2174490" cy="1304694"/>
      </dsp:txXfrm>
    </dsp:sp>
    <dsp:sp modelId="{39F44C69-C82A-4B84-AD35-7CE55F7B2111}">
      <dsp:nvSpPr>
        <dsp:cNvPr id="0" name=""/>
        <dsp:cNvSpPr/>
      </dsp:nvSpPr>
      <dsp:spPr>
        <a:xfrm>
          <a:off x="5366524" y="1523321"/>
          <a:ext cx="2174490" cy="1304694"/>
        </a:xfrm>
        <a:prstGeom prst="rect">
          <a:avLst/>
        </a:prstGeom>
        <a:gradFill rotWithShape="0">
          <a:gsLst>
            <a:gs pos="0">
              <a:schemeClr val="accent2">
                <a:hueOff val="4832710"/>
                <a:satOff val="-13870"/>
                <a:lumOff val="-222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832710"/>
                <a:satOff val="-13870"/>
                <a:lumOff val="-222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832710"/>
                <a:satOff val="-13870"/>
                <a:lumOff val="-222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0" i="0" kern="1200" baseline="0"/>
            <a:t>consciência crítica </a:t>
          </a:r>
          <a:endParaRPr lang="en-US" sz="2500" kern="1200"/>
        </a:p>
      </dsp:txBody>
      <dsp:txXfrm>
        <a:off x="5366524" y="1523321"/>
        <a:ext cx="2174490" cy="1304694"/>
      </dsp:txXfrm>
    </dsp:sp>
    <dsp:sp modelId="{23B192A3-3633-4F8C-B527-09B23CE38607}">
      <dsp:nvSpPr>
        <dsp:cNvPr id="0" name=""/>
        <dsp:cNvSpPr/>
      </dsp:nvSpPr>
      <dsp:spPr>
        <a:xfrm>
          <a:off x="7758464" y="1523321"/>
          <a:ext cx="2174490" cy="1304694"/>
        </a:xfrm>
        <a:prstGeom prst="rect">
          <a:avLst/>
        </a:prstGeom>
        <a:gradFill rotWithShape="0">
          <a:gsLst>
            <a:gs pos="0">
              <a:schemeClr val="accent2">
                <a:hueOff val="5638162"/>
                <a:satOff val="-16181"/>
                <a:lumOff val="-259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638162"/>
                <a:satOff val="-16181"/>
                <a:lumOff val="-259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638162"/>
                <a:satOff val="-16181"/>
                <a:lumOff val="-259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0" i="0" kern="1200" baseline="0"/>
            <a:t>protagonismo </a:t>
          </a:r>
          <a:endParaRPr lang="en-US" sz="2500" kern="1200"/>
        </a:p>
      </dsp:txBody>
      <dsp:txXfrm>
        <a:off x="7758464" y="1523321"/>
        <a:ext cx="2174490" cy="1304694"/>
      </dsp:txXfrm>
    </dsp:sp>
    <dsp:sp modelId="{B4C3140F-D4E7-478F-9B1E-763AAC0C4BA6}">
      <dsp:nvSpPr>
        <dsp:cNvPr id="0" name=""/>
        <dsp:cNvSpPr/>
      </dsp:nvSpPr>
      <dsp:spPr>
        <a:xfrm>
          <a:off x="4170554" y="3045465"/>
          <a:ext cx="2174490" cy="1304694"/>
        </a:xfrm>
        <a:prstGeom prst="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0" i="0" kern="1200" baseline="0"/>
            <a:t>vínculos territoriais </a:t>
          </a:r>
          <a:endParaRPr lang="en-US" sz="2500" kern="1200"/>
        </a:p>
      </dsp:txBody>
      <dsp:txXfrm>
        <a:off x="4170554" y="3045465"/>
        <a:ext cx="2174490" cy="13046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AD56D4-3AF6-4602-8CAE-638601E90603}">
      <dsp:nvSpPr>
        <dsp:cNvPr id="0" name=""/>
        <dsp:cNvSpPr/>
      </dsp:nvSpPr>
      <dsp:spPr>
        <a:xfrm>
          <a:off x="3080" y="587032"/>
          <a:ext cx="2444055" cy="146643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/>
            <a:t>Quando a sobrevivência institucional vira prioridade absoluta.</a:t>
          </a:r>
          <a:endParaRPr lang="en-US" sz="1800" kern="1200" dirty="0"/>
        </a:p>
      </dsp:txBody>
      <dsp:txXfrm>
        <a:off x="3080" y="587032"/>
        <a:ext cx="2444055" cy="1466433"/>
      </dsp:txXfrm>
    </dsp:sp>
    <dsp:sp modelId="{F2EA594E-75D5-45CB-96D6-C66A56FE5A43}">
      <dsp:nvSpPr>
        <dsp:cNvPr id="0" name=""/>
        <dsp:cNvSpPr/>
      </dsp:nvSpPr>
      <dsp:spPr>
        <a:xfrm>
          <a:off x="2691541" y="587032"/>
          <a:ext cx="2444055" cy="1466433"/>
        </a:xfrm>
        <a:prstGeom prst="rect">
          <a:avLst/>
        </a:prstGeom>
        <a:solidFill>
          <a:schemeClr val="accent5">
            <a:hueOff val="-1736021"/>
            <a:satOff val="-118"/>
            <a:lumOff val="2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/>
            <a:t>autocensura</a:t>
          </a:r>
          <a:r>
            <a:rPr lang="pt-BR" sz="1800" kern="1200" dirty="0"/>
            <a:t> </a:t>
          </a:r>
          <a:endParaRPr lang="en-US" sz="1800" kern="1200" dirty="0"/>
        </a:p>
      </dsp:txBody>
      <dsp:txXfrm>
        <a:off x="2691541" y="587032"/>
        <a:ext cx="2444055" cy="1466433"/>
      </dsp:txXfrm>
    </dsp:sp>
    <dsp:sp modelId="{CA46F970-E695-409F-A954-0B7C6BF5C7D2}">
      <dsp:nvSpPr>
        <dsp:cNvPr id="0" name=""/>
        <dsp:cNvSpPr/>
      </dsp:nvSpPr>
      <dsp:spPr>
        <a:xfrm>
          <a:off x="5380002" y="587032"/>
          <a:ext cx="2444055" cy="1466433"/>
        </a:xfrm>
        <a:prstGeom prst="rect">
          <a:avLst/>
        </a:prstGeom>
        <a:solidFill>
          <a:schemeClr val="accent5">
            <a:hueOff val="-3472043"/>
            <a:satOff val="-236"/>
            <a:lumOff val="5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/>
            <a:t>redução da incidência </a:t>
          </a:r>
          <a:endParaRPr lang="en-US" sz="1800" b="1" kern="1200" dirty="0"/>
        </a:p>
      </dsp:txBody>
      <dsp:txXfrm>
        <a:off x="5380002" y="587032"/>
        <a:ext cx="2444055" cy="1466433"/>
      </dsp:txXfrm>
    </dsp:sp>
    <dsp:sp modelId="{A8292220-2C55-45D2-BC94-7A8EFF4033E9}">
      <dsp:nvSpPr>
        <dsp:cNvPr id="0" name=""/>
        <dsp:cNvSpPr/>
      </dsp:nvSpPr>
      <dsp:spPr>
        <a:xfrm>
          <a:off x="8068463" y="587032"/>
          <a:ext cx="2444055" cy="1466433"/>
        </a:xfrm>
        <a:prstGeom prst="rect">
          <a:avLst/>
        </a:prstGeom>
        <a:solidFill>
          <a:schemeClr val="accent5">
            <a:hueOff val="-5208064"/>
            <a:satOff val="-354"/>
            <a:lumOff val="8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/>
            <a:t>aversão ao risco político </a:t>
          </a:r>
          <a:endParaRPr lang="en-US" sz="1800" b="1" kern="1200" dirty="0"/>
        </a:p>
      </dsp:txBody>
      <dsp:txXfrm>
        <a:off x="8068463" y="587032"/>
        <a:ext cx="2444055" cy="1466433"/>
      </dsp:txXfrm>
    </dsp:sp>
    <dsp:sp modelId="{9C1056AA-5FD7-44FC-99B7-2574E5655BB6}">
      <dsp:nvSpPr>
        <dsp:cNvPr id="0" name=""/>
        <dsp:cNvSpPr/>
      </dsp:nvSpPr>
      <dsp:spPr>
        <a:xfrm>
          <a:off x="3080" y="2256210"/>
          <a:ext cx="2444055" cy="1466433"/>
        </a:xfrm>
        <a:prstGeom prst="rect">
          <a:avLst/>
        </a:prstGeom>
        <a:solidFill>
          <a:schemeClr val="accent5">
            <a:hueOff val="-6944086"/>
            <a:satOff val="-472"/>
            <a:lumOff val="11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/>
            <a:t>foco excessivo na conformidade </a:t>
          </a:r>
          <a:endParaRPr lang="en-US" sz="1800" b="1" kern="1200" dirty="0"/>
        </a:p>
      </dsp:txBody>
      <dsp:txXfrm>
        <a:off x="3080" y="2256210"/>
        <a:ext cx="2444055" cy="1466433"/>
      </dsp:txXfrm>
    </dsp:sp>
    <dsp:sp modelId="{010DFDE0-8433-427B-B201-1D43D8E6A3DF}">
      <dsp:nvSpPr>
        <dsp:cNvPr id="0" name=""/>
        <dsp:cNvSpPr/>
      </dsp:nvSpPr>
      <dsp:spPr>
        <a:xfrm>
          <a:off x="2691541" y="2297871"/>
          <a:ext cx="2444055" cy="1466433"/>
        </a:xfrm>
        <a:prstGeom prst="rect">
          <a:avLst/>
        </a:prstGeom>
        <a:solidFill>
          <a:schemeClr val="accent5">
            <a:hueOff val="-8680107"/>
            <a:satOff val="-590"/>
            <a:lumOff val="14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/>
            <a:t>perda de capacidade crítica </a:t>
          </a:r>
          <a:endParaRPr lang="en-US" sz="1800" b="1" kern="1200" dirty="0"/>
        </a:p>
      </dsp:txBody>
      <dsp:txXfrm>
        <a:off x="2691541" y="2297871"/>
        <a:ext cx="2444055" cy="1466433"/>
      </dsp:txXfrm>
    </dsp:sp>
    <dsp:sp modelId="{B9A3822F-EA92-498F-B71B-5BFCC1CEDC62}">
      <dsp:nvSpPr>
        <dsp:cNvPr id="0" name=""/>
        <dsp:cNvSpPr/>
      </dsp:nvSpPr>
      <dsp:spPr>
        <a:xfrm>
          <a:off x="5380002" y="2297871"/>
          <a:ext cx="2444055" cy="1466433"/>
        </a:xfrm>
        <a:prstGeom prst="rect">
          <a:avLst/>
        </a:prstGeom>
        <a:solidFill>
          <a:schemeClr val="accent5">
            <a:hueOff val="-10416129"/>
            <a:satOff val="-708"/>
            <a:lumOff val="16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/>
            <a:t>fragmentação institucional </a:t>
          </a:r>
          <a:endParaRPr lang="en-US" sz="1800" b="1" kern="1200" dirty="0"/>
        </a:p>
      </dsp:txBody>
      <dsp:txXfrm>
        <a:off x="5380002" y="2297871"/>
        <a:ext cx="2444055" cy="1466433"/>
      </dsp:txXfrm>
    </dsp:sp>
    <dsp:sp modelId="{80962CCE-3C25-4AF1-B744-5F3FB1453BDE}">
      <dsp:nvSpPr>
        <dsp:cNvPr id="0" name=""/>
        <dsp:cNvSpPr/>
      </dsp:nvSpPr>
      <dsp:spPr>
        <a:xfrm>
          <a:off x="8068463" y="2297871"/>
          <a:ext cx="2444055" cy="1466433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solidFill>
                <a:schemeClr val="accent2">
                  <a:lumMod val="50000"/>
                </a:schemeClr>
              </a:solidFill>
            </a:rPr>
            <a:t>Às vezes a organização deixa de perguntar o que transforma e passa a perguntar apenas o que é mais seguro.</a:t>
          </a:r>
          <a:endParaRPr lang="en-US" sz="18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8068463" y="2297871"/>
        <a:ext cx="2444055" cy="146643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245859-7190-450B-AF9E-F9AE2D9081A9}">
      <dsp:nvSpPr>
        <dsp:cNvPr id="0" name=""/>
        <dsp:cNvSpPr/>
      </dsp:nvSpPr>
      <dsp:spPr>
        <a:xfrm>
          <a:off x="308796" y="2331"/>
          <a:ext cx="2173337" cy="13040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baixa capacidade avaliativa </a:t>
          </a:r>
          <a:endParaRPr lang="en-US" sz="2200" kern="1200"/>
        </a:p>
      </dsp:txBody>
      <dsp:txXfrm>
        <a:off x="308796" y="2331"/>
        <a:ext cx="2173337" cy="1304002"/>
      </dsp:txXfrm>
    </dsp:sp>
    <dsp:sp modelId="{E0ADCC29-415E-4CF6-B43D-2E71E397847D}">
      <dsp:nvSpPr>
        <dsp:cNvPr id="0" name=""/>
        <dsp:cNvSpPr/>
      </dsp:nvSpPr>
      <dsp:spPr>
        <a:xfrm>
          <a:off x="2699466" y="2331"/>
          <a:ext cx="2173337" cy="13040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medo dos órgãos de controle </a:t>
          </a:r>
          <a:endParaRPr lang="en-US" sz="2200" kern="1200"/>
        </a:p>
      </dsp:txBody>
      <dsp:txXfrm>
        <a:off x="2699466" y="2331"/>
        <a:ext cx="2173337" cy="1304002"/>
      </dsp:txXfrm>
    </dsp:sp>
    <dsp:sp modelId="{74D7033C-EC5B-43A6-8141-339BD9AB22CC}">
      <dsp:nvSpPr>
        <dsp:cNvPr id="0" name=""/>
        <dsp:cNvSpPr/>
      </dsp:nvSpPr>
      <dsp:spPr>
        <a:xfrm>
          <a:off x="308796" y="1523667"/>
          <a:ext cx="2173337" cy="13040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alta rotatividade </a:t>
          </a:r>
          <a:endParaRPr lang="en-US" sz="2200" kern="1200"/>
        </a:p>
      </dsp:txBody>
      <dsp:txXfrm>
        <a:off x="308796" y="1523667"/>
        <a:ext cx="2173337" cy="1304002"/>
      </dsp:txXfrm>
    </dsp:sp>
    <dsp:sp modelId="{A8EACA35-B64F-43B9-82ED-4F1A697666EC}">
      <dsp:nvSpPr>
        <dsp:cNvPr id="0" name=""/>
        <dsp:cNvSpPr/>
      </dsp:nvSpPr>
      <dsp:spPr>
        <a:xfrm>
          <a:off x="2699466" y="1523667"/>
          <a:ext cx="2173337" cy="13040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cultura procedimental </a:t>
          </a:r>
          <a:endParaRPr lang="en-US" sz="2200" kern="1200"/>
        </a:p>
      </dsp:txBody>
      <dsp:txXfrm>
        <a:off x="2699466" y="1523667"/>
        <a:ext cx="2173337" cy="1304002"/>
      </dsp:txXfrm>
    </dsp:sp>
    <dsp:sp modelId="{E178F8BD-1226-454F-AF8E-DB5F0F8DBFB8}">
      <dsp:nvSpPr>
        <dsp:cNvPr id="0" name=""/>
        <dsp:cNvSpPr/>
      </dsp:nvSpPr>
      <dsp:spPr>
        <a:xfrm>
          <a:off x="1504131" y="3045003"/>
          <a:ext cx="2173337" cy="13040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dificuldade com indicadores qualitativos</a:t>
          </a:r>
          <a:endParaRPr lang="en-US" sz="2200" kern="1200"/>
        </a:p>
      </dsp:txBody>
      <dsp:txXfrm>
        <a:off x="1504131" y="3045003"/>
        <a:ext cx="2173337" cy="13040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2F4FC9-FF67-4D78-8069-E47002201351}">
      <dsp:nvSpPr>
        <dsp:cNvPr id="0" name=""/>
        <dsp:cNvSpPr/>
      </dsp:nvSpPr>
      <dsp:spPr>
        <a:xfrm>
          <a:off x="3170" y="232216"/>
          <a:ext cx="2514897" cy="150893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i="0" kern="1200" baseline="0"/>
            <a:t>pactuação qualificada de resultados </a:t>
          </a:r>
          <a:endParaRPr lang="en-US" sz="2800" kern="1200"/>
        </a:p>
      </dsp:txBody>
      <dsp:txXfrm>
        <a:off x="3170" y="232216"/>
        <a:ext cx="2514897" cy="1508938"/>
      </dsp:txXfrm>
    </dsp:sp>
    <dsp:sp modelId="{F4BE3E1B-D12E-4FEF-87B1-7E256700480A}">
      <dsp:nvSpPr>
        <dsp:cNvPr id="0" name=""/>
        <dsp:cNvSpPr/>
      </dsp:nvSpPr>
      <dsp:spPr>
        <a:xfrm>
          <a:off x="2769557" y="232216"/>
          <a:ext cx="2514897" cy="150893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i="0" kern="1200" baseline="0"/>
            <a:t>indicadores quantitativos e qualitativos </a:t>
          </a:r>
          <a:endParaRPr lang="en-US" sz="2800" kern="1200"/>
        </a:p>
      </dsp:txBody>
      <dsp:txXfrm>
        <a:off x="2769557" y="232216"/>
        <a:ext cx="2514897" cy="1508938"/>
      </dsp:txXfrm>
    </dsp:sp>
    <dsp:sp modelId="{7C64F50A-3867-4FAD-BBE3-4A2285EBF556}">
      <dsp:nvSpPr>
        <dsp:cNvPr id="0" name=""/>
        <dsp:cNvSpPr/>
      </dsp:nvSpPr>
      <dsp:spPr>
        <a:xfrm>
          <a:off x="5535944" y="232216"/>
          <a:ext cx="2514897" cy="150893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i="0" kern="1200" baseline="0"/>
            <a:t>fortalecimento institucional </a:t>
          </a:r>
          <a:endParaRPr lang="en-US" sz="2800" kern="1200"/>
        </a:p>
      </dsp:txBody>
      <dsp:txXfrm>
        <a:off x="5535944" y="232216"/>
        <a:ext cx="2514897" cy="1508938"/>
      </dsp:txXfrm>
    </dsp:sp>
    <dsp:sp modelId="{556E347C-7791-4E88-A9A6-E68D6A863ADF}">
      <dsp:nvSpPr>
        <dsp:cNvPr id="0" name=""/>
        <dsp:cNvSpPr/>
      </dsp:nvSpPr>
      <dsp:spPr>
        <a:xfrm>
          <a:off x="8302332" y="232216"/>
          <a:ext cx="2514897" cy="150893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i="0" kern="1200" baseline="0"/>
            <a:t>aprendizagem compartilhada </a:t>
          </a:r>
          <a:endParaRPr lang="en-US" sz="2800" kern="1200"/>
        </a:p>
      </dsp:txBody>
      <dsp:txXfrm>
        <a:off x="8302332" y="232216"/>
        <a:ext cx="2514897" cy="1508938"/>
      </dsp:txXfrm>
    </dsp:sp>
    <dsp:sp modelId="{66197C0E-FA4E-4F1B-ADDC-916E2F37B237}">
      <dsp:nvSpPr>
        <dsp:cNvPr id="0" name=""/>
        <dsp:cNvSpPr/>
      </dsp:nvSpPr>
      <dsp:spPr>
        <a:xfrm>
          <a:off x="3170" y="1992644"/>
          <a:ext cx="2514897" cy="150893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i="0" kern="1200" baseline="0"/>
            <a:t>transparência </a:t>
          </a:r>
          <a:endParaRPr lang="en-US" sz="2800" kern="1200"/>
        </a:p>
      </dsp:txBody>
      <dsp:txXfrm>
        <a:off x="3170" y="1992644"/>
        <a:ext cx="2514897" cy="1508938"/>
      </dsp:txXfrm>
    </dsp:sp>
    <dsp:sp modelId="{85542C41-36DB-4041-9AB6-5E18A651E489}">
      <dsp:nvSpPr>
        <dsp:cNvPr id="0" name=""/>
        <dsp:cNvSpPr/>
      </dsp:nvSpPr>
      <dsp:spPr>
        <a:xfrm>
          <a:off x="2769557" y="1992644"/>
          <a:ext cx="2514897" cy="150893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i="0" kern="1200" baseline="0"/>
            <a:t>confiança </a:t>
          </a:r>
          <a:endParaRPr lang="en-US" sz="2800" kern="1200"/>
        </a:p>
      </dsp:txBody>
      <dsp:txXfrm>
        <a:off x="2769557" y="1992644"/>
        <a:ext cx="2514897" cy="1508938"/>
      </dsp:txXfrm>
    </dsp:sp>
    <dsp:sp modelId="{50A82174-D187-41D9-8B2E-F71EF45D1769}">
      <dsp:nvSpPr>
        <dsp:cNvPr id="0" name=""/>
        <dsp:cNvSpPr/>
      </dsp:nvSpPr>
      <dsp:spPr>
        <a:xfrm>
          <a:off x="5535944" y="1992644"/>
          <a:ext cx="2514897" cy="150893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i="0" kern="1200" baseline="0"/>
            <a:t>diversificação de fundos </a:t>
          </a:r>
          <a:endParaRPr lang="en-US" sz="2800" kern="1200"/>
        </a:p>
      </dsp:txBody>
      <dsp:txXfrm>
        <a:off x="5535944" y="1992644"/>
        <a:ext cx="2514897" cy="1508938"/>
      </dsp:txXfrm>
    </dsp:sp>
    <dsp:sp modelId="{31D72CD3-5D98-47FA-8779-56532B0F31DF}">
      <dsp:nvSpPr>
        <dsp:cNvPr id="0" name=""/>
        <dsp:cNvSpPr/>
      </dsp:nvSpPr>
      <dsp:spPr>
        <a:xfrm>
          <a:off x="8302332" y="1992644"/>
          <a:ext cx="2514897" cy="150893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i="0" kern="1200" baseline="0"/>
            <a:t>avaliação orientada à transformação </a:t>
          </a:r>
          <a:endParaRPr lang="en-US" sz="2800" kern="1200"/>
        </a:p>
      </dsp:txBody>
      <dsp:txXfrm>
        <a:off x="8302332" y="1992644"/>
        <a:ext cx="2514897" cy="150893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E9E769-DD74-46BC-B8FF-E282BAA2825D}">
      <dsp:nvSpPr>
        <dsp:cNvPr id="0" name=""/>
        <dsp:cNvSpPr/>
      </dsp:nvSpPr>
      <dsp:spPr>
        <a:xfrm>
          <a:off x="3080" y="587032"/>
          <a:ext cx="2444055" cy="146643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/>
            <a:t>As OSCs:</a:t>
          </a:r>
          <a:endParaRPr lang="en-US" sz="3200" b="1" kern="1200" dirty="0"/>
        </a:p>
      </dsp:txBody>
      <dsp:txXfrm>
        <a:off x="3080" y="587032"/>
        <a:ext cx="2444055" cy="1466433"/>
      </dsp:txXfrm>
    </dsp:sp>
    <dsp:sp modelId="{77FFC037-3766-4713-8DFC-00E6EB6810C7}">
      <dsp:nvSpPr>
        <dsp:cNvPr id="0" name=""/>
        <dsp:cNvSpPr/>
      </dsp:nvSpPr>
      <dsp:spPr>
        <a:xfrm>
          <a:off x="2691541" y="587032"/>
          <a:ext cx="2444055" cy="1466433"/>
        </a:xfrm>
        <a:prstGeom prst="rect">
          <a:avLst/>
        </a:prstGeom>
        <a:gradFill rotWithShape="0">
          <a:gsLst>
            <a:gs pos="0">
              <a:schemeClr val="accent5">
                <a:hueOff val="-1736021"/>
                <a:satOff val="-118"/>
                <a:lumOff val="28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736021"/>
                <a:satOff val="-118"/>
                <a:lumOff val="28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736021"/>
                <a:satOff val="-118"/>
                <a:lumOff val="28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/>
            <a:t>defendem direitos </a:t>
          </a:r>
          <a:endParaRPr lang="en-US" sz="2100" kern="1200"/>
        </a:p>
      </dsp:txBody>
      <dsp:txXfrm>
        <a:off x="2691541" y="587032"/>
        <a:ext cx="2444055" cy="1466433"/>
      </dsp:txXfrm>
    </dsp:sp>
    <dsp:sp modelId="{034D3A7F-60A0-45A6-9CEF-19CCFDE75013}">
      <dsp:nvSpPr>
        <dsp:cNvPr id="0" name=""/>
        <dsp:cNvSpPr/>
      </dsp:nvSpPr>
      <dsp:spPr>
        <a:xfrm>
          <a:off x="5380002" y="587032"/>
          <a:ext cx="2444055" cy="1466433"/>
        </a:xfrm>
        <a:prstGeom prst="rect">
          <a:avLst/>
        </a:prstGeom>
        <a:gradFill rotWithShape="0">
          <a:gsLst>
            <a:gs pos="0">
              <a:schemeClr val="accent5">
                <a:hueOff val="-3472043"/>
                <a:satOff val="-236"/>
                <a:lumOff val="56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472043"/>
                <a:satOff val="-236"/>
                <a:lumOff val="56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472043"/>
                <a:satOff val="-236"/>
                <a:lumOff val="56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/>
            <a:t>ampliam participação democrática </a:t>
          </a:r>
          <a:endParaRPr lang="en-US" sz="2100" kern="1200"/>
        </a:p>
      </dsp:txBody>
      <dsp:txXfrm>
        <a:off x="5380002" y="587032"/>
        <a:ext cx="2444055" cy="1466433"/>
      </dsp:txXfrm>
    </dsp:sp>
    <dsp:sp modelId="{1CFF046B-560C-4BF4-8CF8-EDBA2EF0EB2F}">
      <dsp:nvSpPr>
        <dsp:cNvPr id="0" name=""/>
        <dsp:cNvSpPr/>
      </dsp:nvSpPr>
      <dsp:spPr>
        <a:xfrm>
          <a:off x="8068463" y="587032"/>
          <a:ext cx="2444055" cy="1466433"/>
        </a:xfrm>
        <a:prstGeom prst="rect">
          <a:avLst/>
        </a:prstGeom>
        <a:gradFill rotWithShape="0">
          <a:gsLst>
            <a:gs pos="0">
              <a:schemeClr val="accent5">
                <a:hueOff val="-5208064"/>
                <a:satOff val="-354"/>
                <a:lumOff val="84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208064"/>
                <a:satOff val="-354"/>
                <a:lumOff val="84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208064"/>
                <a:satOff val="-354"/>
                <a:lumOff val="84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/>
            <a:t>produzem inovação social </a:t>
          </a:r>
          <a:endParaRPr lang="en-US" sz="2100" kern="1200"/>
        </a:p>
      </dsp:txBody>
      <dsp:txXfrm>
        <a:off x="8068463" y="587032"/>
        <a:ext cx="2444055" cy="1466433"/>
      </dsp:txXfrm>
    </dsp:sp>
    <dsp:sp modelId="{32C252CF-6C97-44B8-A478-0A5E9BB7B9CF}">
      <dsp:nvSpPr>
        <dsp:cNvPr id="0" name=""/>
        <dsp:cNvSpPr/>
      </dsp:nvSpPr>
      <dsp:spPr>
        <a:xfrm>
          <a:off x="3080" y="2297871"/>
          <a:ext cx="2444055" cy="1466433"/>
        </a:xfrm>
        <a:prstGeom prst="rect">
          <a:avLst/>
        </a:prstGeom>
        <a:gradFill rotWithShape="0">
          <a:gsLst>
            <a:gs pos="0">
              <a:schemeClr val="accent5">
                <a:hueOff val="-6944086"/>
                <a:satOff val="-472"/>
                <a:lumOff val="112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944086"/>
                <a:satOff val="-472"/>
                <a:lumOff val="112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944086"/>
                <a:satOff val="-472"/>
                <a:lumOff val="112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/>
            <a:t>fortalecem sujeitos políticos </a:t>
          </a:r>
          <a:endParaRPr lang="en-US" sz="2100" kern="1200"/>
        </a:p>
      </dsp:txBody>
      <dsp:txXfrm>
        <a:off x="3080" y="2297871"/>
        <a:ext cx="2444055" cy="1466433"/>
      </dsp:txXfrm>
    </dsp:sp>
    <dsp:sp modelId="{CF756C61-11DA-4FD6-8DEB-367CC8BA2408}">
      <dsp:nvSpPr>
        <dsp:cNvPr id="0" name=""/>
        <dsp:cNvSpPr/>
      </dsp:nvSpPr>
      <dsp:spPr>
        <a:xfrm>
          <a:off x="2691541" y="2297871"/>
          <a:ext cx="2444055" cy="1466433"/>
        </a:xfrm>
        <a:prstGeom prst="rect">
          <a:avLst/>
        </a:prstGeom>
        <a:gradFill rotWithShape="0">
          <a:gsLst>
            <a:gs pos="0">
              <a:schemeClr val="accent5">
                <a:hueOff val="-8680107"/>
                <a:satOff val="-590"/>
                <a:lumOff val="14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680107"/>
                <a:satOff val="-590"/>
                <a:lumOff val="14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680107"/>
                <a:satOff val="-590"/>
                <a:lumOff val="14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/>
            <a:t>tensionam desigualdades </a:t>
          </a:r>
          <a:endParaRPr lang="en-US" sz="2100" kern="1200"/>
        </a:p>
      </dsp:txBody>
      <dsp:txXfrm>
        <a:off x="2691541" y="2297871"/>
        <a:ext cx="2444055" cy="1466433"/>
      </dsp:txXfrm>
    </dsp:sp>
    <dsp:sp modelId="{E59A2F67-7BF9-49BE-9B1C-56662DBD70A5}">
      <dsp:nvSpPr>
        <dsp:cNvPr id="0" name=""/>
        <dsp:cNvSpPr/>
      </dsp:nvSpPr>
      <dsp:spPr>
        <a:xfrm>
          <a:off x="5380002" y="2297871"/>
          <a:ext cx="2444055" cy="1466433"/>
        </a:xfrm>
        <a:prstGeom prst="rect">
          <a:avLst/>
        </a:prstGeom>
        <a:gradFill rotWithShape="0">
          <a:gsLst>
            <a:gs pos="0">
              <a:schemeClr val="accent5">
                <a:hueOff val="-10416129"/>
                <a:satOff val="-708"/>
                <a:lumOff val="16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0416129"/>
                <a:satOff val="-708"/>
                <a:lumOff val="16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0416129"/>
                <a:satOff val="-708"/>
                <a:lumOff val="16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/>
            <a:t>constroem agenda pública</a:t>
          </a:r>
          <a:endParaRPr lang="en-US" sz="2100" kern="1200"/>
        </a:p>
      </dsp:txBody>
      <dsp:txXfrm>
        <a:off x="5380002" y="2297871"/>
        <a:ext cx="2444055" cy="1466433"/>
      </dsp:txXfrm>
    </dsp:sp>
    <dsp:sp modelId="{D171BCB4-0BE1-471C-9534-70646E793947}">
      <dsp:nvSpPr>
        <dsp:cNvPr id="0" name=""/>
        <dsp:cNvSpPr/>
      </dsp:nvSpPr>
      <dsp:spPr>
        <a:xfrm>
          <a:off x="8068463" y="2297871"/>
          <a:ext cx="2444055" cy="1466433"/>
        </a:xfrm>
        <a:prstGeom prst="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b="1" kern="1200"/>
            <a:t>A autonomia institucional é condição para a defesa de direitos.</a:t>
          </a:r>
          <a:endParaRPr lang="en-US" sz="2100" kern="1200"/>
        </a:p>
      </dsp:txBody>
      <dsp:txXfrm>
        <a:off x="8068463" y="2297871"/>
        <a:ext cx="2444055" cy="146643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001BAA-00D4-4744-8966-ACF86584F4ED}">
      <dsp:nvSpPr>
        <dsp:cNvPr id="0" name=""/>
        <dsp:cNvSpPr/>
      </dsp:nvSpPr>
      <dsp:spPr>
        <a:xfrm>
          <a:off x="0" y="49335"/>
          <a:ext cx="10515600" cy="8353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b="1" kern="1200" dirty="0"/>
            <a:t>O que estamos realmente tentando comprovar?</a:t>
          </a:r>
          <a:endParaRPr lang="en-US" sz="3400" kern="1200" dirty="0"/>
        </a:p>
      </dsp:txBody>
      <dsp:txXfrm>
        <a:off x="40780" y="90115"/>
        <a:ext cx="10434040" cy="753820"/>
      </dsp:txXfrm>
    </dsp:sp>
    <dsp:sp modelId="{C660769E-6033-498A-8BE2-017C16905D83}">
      <dsp:nvSpPr>
        <dsp:cNvPr id="0" name=""/>
        <dsp:cNvSpPr/>
      </dsp:nvSpPr>
      <dsp:spPr>
        <a:xfrm>
          <a:off x="0" y="982635"/>
          <a:ext cx="10515600" cy="8353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b="0" i="0" kern="1200" baseline="0"/>
            <a:t>conformidade? </a:t>
          </a:r>
          <a:endParaRPr lang="en-US" sz="3400" kern="1200"/>
        </a:p>
      </dsp:txBody>
      <dsp:txXfrm>
        <a:off x="40780" y="1023415"/>
        <a:ext cx="10434040" cy="753820"/>
      </dsp:txXfrm>
    </dsp:sp>
    <dsp:sp modelId="{C6A992AB-6F20-4EAC-9FED-A3A6FB0CD39F}">
      <dsp:nvSpPr>
        <dsp:cNvPr id="0" name=""/>
        <dsp:cNvSpPr/>
      </dsp:nvSpPr>
      <dsp:spPr>
        <a:xfrm>
          <a:off x="0" y="1915935"/>
          <a:ext cx="10515600" cy="8353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b="0" i="0" kern="1200" baseline="0"/>
            <a:t>execução? </a:t>
          </a:r>
          <a:endParaRPr lang="en-US" sz="3400" kern="1200"/>
        </a:p>
      </dsp:txBody>
      <dsp:txXfrm>
        <a:off x="40780" y="1956715"/>
        <a:ext cx="10434040" cy="753820"/>
      </dsp:txXfrm>
    </dsp:sp>
    <dsp:sp modelId="{B7B795CF-B746-431F-85AF-A86572145A5C}">
      <dsp:nvSpPr>
        <dsp:cNvPr id="0" name=""/>
        <dsp:cNvSpPr/>
      </dsp:nvSpPr>
      <dsp:spPr>
        <a:xfrm>
          <a:off x="0" y="2849235"/>
          <a:ext cx="10515600" cy="8353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b="0" i="0" kern="1200" baseline="0"/>
            <a:t>eficiência? </a:t>
          </a:r>
          <a:endParaRPr lang="en-US" sz="3400" kern="1200"/>
        </a:p>
      </dsp:txBody>
      <dsp:txXfrm>
        <a:off x="40780" y="2890015"/>
        <a:ext cx="10434040" cy="753820"/>
      </dsp:txXfrm>
    </dsp:sp>
    <dsp:sp modelId="{F1C54919-61D8-4EE1-AC34-6849001BF696}">
      <dsp:nvSpPr>
        <dsp:cNvPr id="0" name=""/>
        <dsp:cNvSpPr/>
      </dsp:nvSpPr>
      <dsp:spPr>
        <a:xfrm>
          <a:off x="0" y="3782535"/>
          <a:ext cx="10515600" cy="8353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b="0" i="0" kern="1200" baseline="0"/>
            <a:t>ou transformação social? </a:t>
          </a:r>
          <a:endParaRPr lang="en-US" sz="3400" kern="1200"/>
        </a:p>
      </dsp:txBody>
      <dsp:txXfrm>
        <a:off x="40780" y="3823315"/>
        <a:ext cx="10434040" cy="75382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922A0-38AB-4ABD-9B4A-DFEAFD393DCF}">
      <dsp:nvSpPr>
        <dsp:cNvPr id="0" name=""/>
        <dsp:cNvSpPr/>
      </dsp:nvSpPr>
      <dsp:spPr>
        <a:xfrm>
          <a:off x="0" y="4899"/>
          <a:ext cx="9354065" cy="486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Dados de contato:</a:t>
          </a:r>
          <a:endParaRPr lang="en-US" sz="2000" kern="1200" dirty="0"/>
        </a:p>
      </dsp:txBody>
      <dsp:txXfrm>
        <a:off x="23760" y="28659"/>
        <a:ext cx="9306545" cy="439200"/>
      </dsp:txXfrm>
    </dsp:sp>
    <dsp:sp modelId="{950A22CB-294C-495E-AEC5-0C52B48BA971}">
      <dsp:nvSpPr>
        <dsp:cNvPr id="0" name=""/>
        <dsp:cNvSpPr/>
      </dsp:nvSpPr>
      <dsp:spPr>
        <a:xfrm>
          <a:off x="0" y="537699"/>
          <a:ext cx="9354065" cy="486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 dirty="0"/>
            <a:t>Email: </a:t>
          </a:r>
          <a:r>
            <a:rPr lang="en-US" sz="2000" b="0" kern="1200" dirty="0"/>
            <a:t>darmani@terra.com.br</a:t>
          </a:r>
          <a:endParaRPr lang="en-US" sz="2000" kern="1200" dirty="0"/>
        </a:p>
      </dsp:txBody>
      <dsp:txXfrm>
        <a:off x="23760" y="561459"/>
        <a:ext cx="9306545" cy="439200"/>
      </dsp:txXfrm>
    </dsp:sp>
    <dsp:sp modelId="{D97FA868-676D-493E-9C5D-F22F9FB09778}">
      <dsp:nvSpPr>
        <dsp:cNvPr id="0" name=""/>
        <dsp:cNvSpPr/>
      </dsp:nvSpPr>
      <dsp:spPr>
        <a:xfrm>
          <a:off x="0" y="1070499"/>
          <a:ext cx="9354065" cy="486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 dirty="0"/>
            <a:t>Celular: +55 </a:t>
          </a:r>
          <a:r>
            <a:rPr lang="en-US" sz="2000" b="0" kern="1200" dirty="0"/>
            <a:t>51 99112 9094</a:t>
          </a:r>
          <a:endParaRPr lang="en-US" sz="2000" kern="1200" dirty="0"/>
        </a:p>
      </dsp:txBody>
      <dsp:txXfrm>
        <a:off x="23760" y="1094259"/>
        <a:ext cx="9306545" cy="439200"/>
      </dsp:txXfrm>
    </dsp:sp>
    <dsp:sp modelId="{F71DF7B7-3509-4082-9479-A1C7A8C98E5A}">
      <dsp:nvSpPr>
        <dsp:cNvPr id="0" name=""/>
        <dsp:cNvSpPr/>
      </dsp:nvSpPr>
      <dsp:spPr>
        <a:xfrm>
          <a:off x="0" y="1603299"/>
          <a:ext cx="9354065" cy="486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 dirty="0"/>
            <a:t>Linkedin</a:t>
          </a:r>
          <a:r>
            <a:rPr lang="en-US" sz="2000" b="0" kern="1200" dirty="0"/>
            <a:t>: https://www.linkedin.com/in/domingos-armani-b4a41314/</a:t>
          </a:r>
          <a:endParaRPr lang="en-US" sz="2000" kern="1200" dirty="0"/>
        </a:p>
      </dsp:txBody>
      <dsp:txXfrm>
        <a:off x="23760" y="1627059"/>
        <a:ext cx="9306545" cy="439200"/>
      </dsp:txXfrm>
    </dsp:sp>
    <dsp:sp modelId="{241C1D60-0F40-48D5-9084-A7A6DD59E5FC}">
      <dsp:nvSpPr>
        <dsp:cNvPr id="0" name=""/>
        <dsp:cNvSpPr/>
      </dsp:nvSpPr>
      <dsp:spPr>
        <a:xfrm>
          <a:off x="0" y="2136099"/>
          <a:ext cx="9354065" cy="486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/>
            <a:t>Instagram: </a:t>
          </a:r>
          <a:r>
            <a:rPr lang="en-US" sz="2000" kern="1200" dirty="0"/>
            <a:t>domingosarmani.consultoria</a:t>
          </a:r>
          <a:r>
            <a:rPr lang="pt-BR" sz="2000" kern="1200" dirty="0"/>
            <a:t> </a:t>
          </a:r>
          <a:endParaRPr lang="en-US" sz="2000" kern="1200" dirty="0"/>
        </a:p>
      </dsp:txBody>
      <dsp:txXfrm>
        <a:off x="23760" y="2159859"/>
        <a:ext cx="9306545" cy="439200"/>
      </dsp:txXfrm>
    </dsp:sp>
    <dsp:sp modelId="{722E2CF3-0014-42BB-B4AD-713085187EF2}">
      <dsp:nvSpPr>
        <dsp:cNvPr id="0" name=""/>
        <dsp:cNvSpPr/>
      </dsp:nvSpPr>
      <dsp:spPr>
        <a:xfrm>
          <a:off x="0" y="2668899"/>
          <a:ext cx="9354065" cy="486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S</a:t>
          </a:r>
          <a:r>
            <a:rPr lang="en-US" sz="2000" b="1" kern="1200" dirty="0" err="1"/>
            <a:t>ite</a:t>
          </a:r>
          <a:r>
            <a:rPr lang="en-US" sz="2000" b="1" kern="1200" dirty="0"/>
            <a:t>: http://www.domingosarmani.com</a:t>
          </a:r>
        </a:p>
      </dsp:txBody>
      <dsp:txXfrm>
        <a:off x="23760" y="2692659"/>
        <a:ext cx="9306545" cy="439200"/>
      </dsp:txXfrm>
    </dsp:sp>
    <dsp:sp modelId="{007F45D5-BA70-4873-983F-572C590C160C}">
      <dsp:nvSpPr>
        <dsp:cNvPr id="0" name=""/>
        <dsp:cNvSpPr/>
      </dsp:nvSpPr>
      <dsp:spPr>
        <a:xfrm>
          <a:off x="0" y="3189342"/>
          <a:ext cx="9354065" cy="486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 err="1"/>
            <a:t>Youtube</a:t>
          </a:r>
          <a:r>
            <a:rPr lang="en-US" sz="2000" b="0" kern="1200" dirty="0"/>
            <a:t>: @domingos Armani</a:t>
          </a:r>
          <a:endParaRPr lang="en-US" sz="2000" kern="1200" dirty="0"/>
        </a:p>
      </dsp:txBody>
      <dsp:txXfrm>
        <a:off x="23760" y="3213102"/>
        <a:ext cx="9306545" cy="439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AD865E-25E3-8209-14C8-EBED7343F5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296DFE-46C6-FB72-BF46-B8F616DE7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F50E61-35ED-E647-CAED-A02ECBB10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FDA9-EE10-4F59-AFA6-82582BAFF3E1}" type="datetimeFigureOut">
              <a:rPr lang="pt-BR" smtClean="0"/>
              <a:t>28/05/2026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2A3342-F5BD-B500-711E-458DDE1D5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A8808E-6F51-9769-1C15-8EF2071C4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12D6-D2D1-4C2B-92FD-921BE6310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36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33449A-F6A2-30F6-A665-C39A158D4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99B268-AC98-23B0-4F41-82B5E47E2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FA55DA-5F83-8F6D-0566-490AF1715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FDA9-EE10-4F59-AFA6-82582BAFF3E1}" type="datetimeFigureOut">
              <a:rPr lang="pt-BR" smtClean="0"/>
              <a:t>28/05/2026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289596-A5B2-8A07-FD42-DF83DD1B2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437FBB-B52B-7660-DA9A-B42D40AC1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12D6-D2D1-4C2B-92FD-921BE6310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5456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46F364-D2AD-5426-8AEF-5DB27173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8DEC48F-8BDD-3D5A-E392-86424AD07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F4CB7D-C376-D41C-81D1-523D4A9C2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FDA9-EE10-4F59-AFA6-82582BAFF3E1}" type="datetimeFigureOut">
              <a:rPr lang="pt-BR" smtClean="0"/>
              <a:t>28/05/2026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2C0996-7741-49CF-995C-4E3C983FB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A9397D-F8F6-18E2-FEEF-B82C1681D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12D6-D2D1-4C2B-92FD-921BE6310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3503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E2CBDD-ECE5-AD62-2D4F-0C35CD2E0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12CB05-2356-A4A5-2F01-77B62E355C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1497456-ECB5-C797-6112-126249DFD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EBC0F8-1A6F-62A6-3491-3C7ECFF14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FDA9-EE10-4F59-AFA6-82582BAFF3E1}" type="datetimeFigureOut">
              <a:rPr lang="pt-BR" smtClean="0"/>
              <a:t>28/05/2026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8C5276A-C6F5-F902-4976-144ED7BFD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04A01D-38BC-2D65-BFC6-780219AEA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12D6-D2D1-4C2B-92FD-921BE6310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03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4431CE-15CC-F6EC-49B2-3CCAFAB6E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062CC11-3106-8CFC-06FA-6912CB089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8DA42C1-C815-80FF-686D-7070CC879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DDD7B1B-00DB-5899-5E51-388071511D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FF6629A-0EA0-C3FF-A44C-DC0C647BC7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AC65027-462F-D907-C4BF-2841D0B6A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FDA9-EE10-4F59-AFA6-82582BAFF3E1}" type="datetimeFigureOut">
              <a:rPr lang="pt-BR" smtClean="0"/>
              <a:t>28/05/2026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A7D9A5F-2DC0-E33A-5936-7F64A0717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AE2F68D-A33F-7C65-33B2-714FA0A95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12D6-D2D1-4C2B-92FD-921BE6310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927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90CFA1-EBAD-5282-CC48-7A74BBC88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7815FF3-B72D-E46C-BFD7-E557C1C99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FDA9-EE10-4F59-AFA6-82582BAFF3E1}" type="datetimeFigureOut">
              <a:rPr lang="pt-BR" smtClean="0"/>
              <a:t>28/05/2026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E33F98-0C63-46B4-1F14-42F96FC42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8E748F3-5DE8-9E9C-A2E4-44F0993CB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12D6-D2D1-4C2B-92FD-921BE6310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4085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0540D1-2427-809D-E364-17B479DFA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FDA9-EE10-4F59-AFA6-82582BAFF3E1}" type="datetimeFigureOut">
              <a:rPr lang="pt-BR" smtClean="0"/>
              <a:t>28/05/2026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1343997-C46D-6626-9951-3E2D005F5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52B0264-DFF6-ECF1-7038-EE7049F67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12D6-D2D1-4C2B-92FD-921BE6310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1092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702254-1521-12FA-F97A-88ECCCECA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9DD8A9-A768-4697-A8C8-9A2CA041E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58A2D78-0982-6399-0A0C-C099D20A92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39862F9-779E-97ED-DD5B-2B35AEC2F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FDA9-EE10-4F59-AFA6-82582BAFF3E1}" type="datetimeFigureOut">
              <a:rPr lang="pt-BR" smtClean="0"/>
              <a:t>28/05/2026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1F3BA2-B811-564F-8B93-60AF2681D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2FED28F-70C5-742E-7BD1-5175B2E27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12D6-D2D1-4C2B-92FD-921BE6310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6856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B380E5-39E9-D6DD-2781-E19A374C2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653CF4D-2982-3B1F-94C6-3701803086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FA3B981-20C2-0426-C1E3-D5B95EFDC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706FB7A-0018-4E69-0118-71B3AFE94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FDA9-EE10-4F59-AFA6-82582BAFF3E1}" type="datetimeFigureOut">
              <a:rPr lang="pt-BR" smtClean="0"/>
              <a:t>28/05/2026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69039FB-D94E-C84C-17C1-9C560BA4D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15B6CED-86F3-AD15-D06C-B070F934E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12D6-D2D1-4C2B-92FD-921BE6310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3782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38AD0D-CF38-7959-FF8C-E1B023F89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68EC2A7-799E-9127-F9FC-3436F2E638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A3F3E6-6B8B-C2F6-A8FF-BABCF140A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FDA9-EE10-4F59-AFA6-82582BAFF3E1}" type="datetimeFigureOut">
              <a:rPr lang="pt-BR" smtClean="0"/>
              <a:t>28/05/2026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6B90EC-96E6-807C-6FAD-9231A46FC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A67879-A371-5B53-D835-7FEDE7CA7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12D6-D2D1-4C2B-92FD-921BE6310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919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27C3EA0-6BBA-038A-57D8-25F0F05112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D9A3CA7-89B5-695D-E118-8A75F75ED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FFEB6A-A260-B6EB-0135-F005F4A79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FDA9-EE10-4F59-AFA6-82582BAFF3E1}" type="datetimeFigureOut">
              <a:rPr lang="pt-BR" smtClean="0"/>
              <a:t>28/05/2026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F4D37A-5101-263C-655E-D0B4B2C6E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87B35F-746D-E37B-1D8F-2E6ADD188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12D6-D2D1-4C2B-92FD-921BE6310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3776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6800BE0-EA5D-2EB9-8D0F-2351563B5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C446B28-FC85-139B-C814-69838ABFD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E8907E-4459-2E4E-870B-C0C12F14A8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C8FDA9-EE10-4F59-AFA6-82582BAFF3E1}" type="datetimeFigureOut">
              <a:rPr lang="pt-BR" smtClean="0"/>
              <a:t>28/05/2026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9BB37B-042E-E627-3843-9F8A1715FB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7B9E87-CF38-1343-5EBB-CEFCA0F4C4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7F12D6-D2D1-4C2B-92FD-921BE6310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4425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56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6429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CF5E676-CA04-4CED-9F1E-5026ED66E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BA9E676-A8FC-4C2F-8D78-C13ED8ABD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ECD79B5-5FC5-495F-BFD6-346C16E78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C1D3151-5F97-4860-B56C-C98BD62CC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2D9D048-3063-435A-8C23-26C1907E9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E96824-E506-4448-8704-5EC7BF7BC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20315" y="727769"/>
            <a:ext cx="8751370" cy="540246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0500687-A12D-FDDA-12EF-D715F1F028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1534" y="1344304"/>
            <a:ext cx="7451678" cy="2843702"/>
          </a:xfrm>
        </p:spPr>
        <p:txBody>
          <a:bodyPr>
            <a:normAutofit/>
          </a:bodyPr>
          <a:lstStyle/>
          <a:p>
            <a:br>
              <a:rPr lang="pt-BR" sz="2600" b="1" dirty="0">
                <a:solidFill>
                  <a:schemeClr val="bg1"/>
                </a:solidFill>
              </a:rPr>
            </a:br>
            <a:r>
              <a:rPr lang="pt-BR" sz="3200" b="1" dirty="0">
                <a:solidFill>
                  <a:schemeClr val="bg1"/>
                </a:solidFill>
              </a:rPr>
              <a:t>“Resultados e impacto social: do controle dos meios ao controle dos fins”</a:t>
            </a:r>
            <a:br>
              <a:rPr lang="pt-BR" sz="2800" b="1" dirty="0">
                <a:solidFill>
                  <a:schemeClr val="bg1"/>
                </a:solidFill>
              </a:rPr>
            </a:br>
            <a:br>
              <a:rPr lang="pt-BR" sz="2600" b="1" dirty="0">
                <a:solidFill>
                  <a:schemeClr val="bg1"/>
                </a:solidFill>
              </a:rPr>
            </a:br>
            <a:r>
              <a:rPr lang="pt-BR" sz="2400" b="1" dirty="0">
                <a:solidFill>
                  <a:schemeClr val="bg1"/>
                </a:solidFill>
              </a:rPr>
              <a:t>Parcerias com o poder público, MROSC, autonomia institucional e transformação social</a:t>
            </a:r>
            <a:br>
              <a:rPr lang="pt-BR" sz="2600" b="1" dirty="0">
                <a:solidFill>
                  <a:schemeClr val="bg1"/>
                </a:solidFill>
              </a:rPr>
            </a:br>
            <a:endParaRPr lang="pt-BR" sz="2600" b="1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AA15FB-ECD2-DB6B-082B-B03A6AFD22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6765" y="4414123"/>
            <a:ext cx="6418471" cy="1432109"/>
          </a:xfrm>
        </p:spPr>
        <p:txBody>
          <a:bodyPr>
            <a:normAutofit/>
          </a:bodyPr>
          <a:lstStyle/>
          <a:p>
            <a:endParaRPr lang="pt-BR" sz="2000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Domingos Armani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6C541AE-9B02-44C0-B8C6-B2DEA7ED3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7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457D121-6BAA-C180-7CC4-9E6204D8E0F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5833" b="989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D2032D-5BD2-52DE-817C-B2D49B09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pt-BR" b="1" dirty="0"/>
              <a:t>PERGUNTA NECESSÁRIA: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35AE7BE4-361B-8A91-FB59-772B35CCE0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548473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49326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EC10433-2021-33A7-924D-6FFF0E2F787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5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13FE868-60D6-D010-D82C-3A782B737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pt-BR" b="1" dirty="0"/>
              <a:t>A QUESTÃO CENTRAL:</a:t>
            </a:r>
            <a:endParaRPr lang="pt-BR" b="1"/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286B1808-FB33-1913-4805-FCE6714059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062205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34662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1739CA5-F0F5-48E1-8E8C-F24B71827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3EAD2937-F230-41D4-B9C5-975B129BF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D444A3-C338-4886-B7F1-4BA2AF46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6D3B357-F5E4-1B52-56E4-585DF5FA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656" y="1444741"/>
            <a:ext cx="9357865" cy="1041901"/>
          </a:xfrm>
        </p:spPr>
        <p:txBody>
          <a:bodyPr>
            <a:normAutofit/>
          </a:bodyPr>
          <a:lstStyle/>
          <a:p>
            <a:r>
              <a:rPr lang="pt-BR" sz="3400" b="1"/>
              <a:t>A HERANÇA CULTURAL: cultura histórica do controle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EAA98C-3D1D-BAA9-12A1-96BDB84AB5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52656" y="2701427"/>
            <a:ext cx="4483324" cy="26999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b="1" dirty="0"/>
              <a:t>Administração tradicional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foco no procedimento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segurança jurídica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controle contábil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evitar desvios</a:t>
            </a:r>
          </a:p>
          <a:p>
            <a:pPr marL="0" indent="0">
              <a:buNone/>
            </a:pPr>
            <a:endParaRPr lang="pt-BR" sz="2000" b="1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7FF23F-9F75-4375-F08C-B8F746071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6020" y="2701427"/>
            <a:ext cx="4554501" cy="26999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b="1" dirty="0"/>
              <a:t>O que fica em segundo plano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efetividade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transformação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aprendizagem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inovação social</a:t>
            </a:r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05894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0D308D6A-E529-F5E6-1F3B-2215A252B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pt-BR" sz="4800" b="1" dirty="0"/>
              <a:t>O QUE O MROSC TROUXE?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F75DEE5-10ED-3B28-55DB-074E0316F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pt-BR" b="1" dirty="0"/>
              <a:t>Uma mudança importante de paradigma:</a:t>
            </a:r>
          </a:p>
          <a:p>
            <a:r>
              <a:rPr kumimoji="0" lang="pt-BR" altLang="pt-BR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O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SC não é mera executora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Relação de parceria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Plano de trabalho pactuado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Foco em resultados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Reconhecimento da especificidade das OSCs </a:t>
            </a:r>
          </a:p>
          <a:p>
            <a:endParaRPr lang="pt-BR" b="1" dirty="0"/>
          </a:p>
          <a:p>
            <a:r>
              <a:rPr lang="pt-BR" b="1" dirty="0">
                <a:solidFill>
                  <a:schemeClr val="accent2">
                    <a:lumMod val="50000"/>
                  </a:schemeClr>
                </a:solidFill>
              </a:rPr>
              <a:t>A OSC é sujeito político e institucional.</a:t>
            </a:r>
          </a:p>
        </p:txBody>
      </p:sp>
    </p:spTree>
    <p:extLst>
      <p:ext uri="{BB962C8B-B14F-4D97-AF65-F5344CB8AC3E}">
        <p14:creationId xmlns:p14="http://schemas.microsoft.com/office/powerpoint/2010/main" val="4252063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A610673-4999-51CC-925C-C665C4817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 tensão central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4A89E08-F9FF-DFAA-1BF2-0F3932B963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4172003"/>
              </p:ext>
            </p:extLst>
          </p:nvPr>
        </p:nvGraphicFramePr>
        <p:xfrm>
          <a:off x="513998" y="2633472"/>
          <a:ext cx="11160955" cy="3586356"/>
        </p:xfrm>
        <a:graphic>
          <a:graphicData uri="http://schemas.openxmlformats.org/drawingml/2006/table">
            <a:tbl>
              <a:tblPr/>
              <a:tblGrid>
                <a:gridCol w="6282616">
                  <a:extLst>
                    <a:ext uri="{9D8B030D-6E8A-4147-A177-3AD203B41FA5}">
                      <a16:colId xmlns:a16="http://schemas.microsoft.com/office/drawing/2014/main" val="4131545241"/>
                    </a:ext>
                  </a:extLst>
                </a:gridCol>
                <a:gridCol w="4878339">
                  <a:extLst>
                    <a:ext uri="{9D8B030D-6E8A-4147-A177-3AD203B41FA5}">
                      <a16:colId xmlns:a16="http://schemas.microsoft.com/office/drawing/2014/main" val="1504951009"/>
                    </a:ext>
                  </a:extLst>
                </a:gridCol>
              </a:tblGrid>
              <a:tr h="59772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2700" b="0" i="0" u="none" strike="noStrike">
                          <a:effectLst/>
                          <a:latin typeface="Arial" panose="020B0604020202020204" pitchFamily="34" charset="0"/>
                        </a:rPr>
                        <a:t>Controle dos meios</a:t>
                      </a:r>
                    </a:p>
                  </a:txBody>
                  <a:tcPr marL="135847" marR="135847" marT="67923" marB="67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2700" b="0" i="0" u="none" strike="noStrike">
                          <a:effectLst/>
                          <a:latin typeface="Arial" panose="020B0604020202020204" pitchFamily="34" charset="0"/>
                        </a:rPr>
                        <a:t>Controle dos fins</a:t>
                      </a:r>
                    </a:p>
                  </a:txBody>
                  <a:tcPr marL="135847" marR="135847" marT="67923" marB="67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057153"/>
                  </a:ext>
                </a:extLst>
              </a:tr>
              <a:tr h="59772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2700" b="0" i="0" u="none" strike="noStrike">
                          <a:effectLst/>
                          <a:latin typeface="Arial" panose="020B0604020202020204" pitchFamily="34" charset="0"/>
                        </a:rPr>
                        <a:t>Nota fiscal</a:t>
                      </a:r>
                    </a:p>
                  </a:txBody>
                  <a:tcPr marL="135847" marR="135847" marT="67923" marB="67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2700" b="0" i="0" u="none" strike="noStrike">
                          <a:effectLst/>
                          <a:latin typeface="Arial" panose="020B0604020202020204" pitchFamily="34" charset="0"/>
                        </a:rPr>
                        <a:t>Mudança social</a:t>
                      </a:r>
                    </a:p>
                  </a:txBody>
                  <a:tcPr marL="135847" marR="135847" marT="67923" marB="67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5633847"/>
                  </a:ext>
                </a:extLst>
              </a:tr>
              <a:tr h="59772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2700" b="0" i="0" u="none" strike="noStrike">
                          <a:effectLst/>
                          <a:latin typeface="Arial" panose="020B0604020202020204" pitchFamily="34" charset="0"/>
                        </a:rPr>
                        <a:t>Procedimento</a:t>
                      </a:r>
                    </a:p>
                  </a:txBody>
                  <a:tcPr marL="135847" marR="135847" marT="67923" marB="67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2700" b="0" i="0" u="none" strike="noStrike">
                          <a:effectLst/>
                          <a:latin typeface="Arial" panose="020B0604020202020204" pitchFamily="34" charset="0"/>
                        </a:rPr>
                        <a:t>Impacto</a:t>
                      </a:r>
                    </a:p>
                  </a:txBody>
                  <a:tcPr marL="135847" marR="135847" marT="67923" marB="67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151445"/>
                  </a:ext>
                </a:extLst>
              </a:tr>
              <a:tr h="59772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2700" b="0" i="0" u="none" strike="noStrike">
                          <a:effectLst/>
                          <a:latin typeface="Arial" panose="020B0604020202020204" pitchFamily="34" charset="0"/>
                        </a:rPr>
                        <a:t>Conformidade</a:t>
                      </a:r>
                    </a:p>
                  </a:txBody>
                  <a:tcPr marL="135847" marR="135847" marT="67923" marB="67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2700" b="0" i="0" u="none" strike="noStrike">
                          <a:effectLst/>
                          <a:latin typeface="Arial" panose="020B0604020202020204" pitchFamily="34" charset="0"/>
                        </a:rPr>
                        <a:t>Efetividade</a:t>
                      </a:r>
                    </a:p>
                  </a:txBody>
                  <a:tcPr marL="135847" marR="135847" marT="67923" marB="67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2964447"/>
                  </a:ext>
                </a:extLst>
              </a:tr>
              <a:tr h="59772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2700" b="0" i="0" u="none" strike="noStrike">
                          <a:effectLst/>
                          <a:latin typeface="Arial" panose="020B0604020202020204" pitchFamily="34" charset="0"/>
                        </a:rPr>
                        <a:t>Rubrica</a:t>
                      </a:r>
                    </a:p>
                  </a:txBody>
                  <a:tcPr marL="135847" marR="135847" marT="67923" marB="67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2700" b="0" i="0" u="none" strike="noStrike">
                          <a:effectLst/>
                          <a:latin typeface="Arial" panose="020B0604020202020204" pitchFamily="34" charset="0"/>
                        </a:rPr>
                        <a:t>Direitos</a:t>
                      </a:r>
                    </a:p>
                  </a:txBody>
                  <a:tcPr marL="135847" marR="135847" marT="67923" marB="67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6269164"/>
                  </a:ext>
                </a:extLst>
              </a:tr>
              <a:tr h="59772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2700" b="0" i="0" u="none" strike="noStrike">
                          <a:effectLst/>
                          <a:latin typeface="Arial" panose="020B0604020202020204" pitchFamily="34" charset="0"/>
                        </a:rPr>
                        <a:t>Segurança burocrática</a:t>
                      </a:r>
                    </a:p>
                  </a:txBody>
                  <a:tcPr marL="135847" marR="135847" marT="67923" marB="67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2700" b="0" i="0" u="none" strike="noStrike" dirty="0">
                          <a:effectLst/>
                          <a:latin typeface="Arial" panose="020B0604020202020204" pitchFamily="34" charset="0"/>
                        </a:rPr>
                        <a:t>Transformação</a:t>
                      </a:r>
                    </a:p>
                  </a:txBody>
                  <a:tcPr marL="135847" marR="135847" marT="67923" marB="67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1653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042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6A6EC7D-0533-64A1-5E37-4A56A4C65D3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71E18D-F402-F849-F3F9-CECA68937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pt-BR" b="1" dirty="0"/>
              <a:t>O QUE É DIFÍCIL MEDIR?</a:t>
            </a:r>
            <a:endParaRPr lang="pt-BR" b="1"/>
          </a:p>
        </p:txBody>
      </p:sp>
      <p:graphicFrame>
        <p:nvGraphicFramePr>
          <p:cNvPr id="6" name="Espaço Reservado para Conteúdo 2">
            <a:extLst>
              <a:ext uri="{FF2B5EF4-FFF2-40B4-BE49-F238E27FC236}">
                <a16:creationId xmlns:a16="http://schemas.microsoft.com/office/drawing/2014/main" id="{5F01E82F-D1DE-D7B9-6BC3-15D9167EA9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53872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43579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E8FA07-8753-0F49-07A5-3E36527F9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pt-BR" sz="5400" b="1" dirty="0"/>
              <a:t>O DESAFIO DAS OSCs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BCEA6D-B6A9-D632-C953-2B71047D4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6194698"/>
          </a:xfrm>
        </p:spPr>
        <p:txBody>
          <a:bodyPr anchor="ctr">
            <a:normAutofit/>
          </a:bodyPr>
          <a:lstStyle/>
          <a:p>
            <a:r>
              <a:rPr lang="pt-BR" b="1" dirty="0"/>
              <a:t>Nossas fragilidades também precisam entrar no debate!</a:t>
            </a:r>
          </a:p>
          <a:p>
            <a:pPr>
              <a:buNone/>
            </a:pPr>
            <a:r>
              <a:rPr lang="pt-BR" b="1" dirty="0">
                <a:solidFill>
                  <a:schemeClr val="accent2">
                    <a:lumMod val="50000"/>
                  </a:schemeClr>
                </a:solidFill>
              </a:rPr>
              <a:t>Gargalos frequentes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indicadores frágeis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pouca sistematização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baixa capacidade avaliativa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sobrecarga operacional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monitoramento burocrático </a:t>
            </a:r>
          </a:p>
          <a:p>
            <a:pPr>
              <a:buNone/>
            </a:pPr>
            <a:r>
              <a:rPr lang="pt-BR" b="1" dirty="0">
                <a:solidFill>
                  <a:schemeClr val="accent2">
                    <a:lumMod val="50000"/>
                  </a:schemeClr>
                </a:solidFill>
              </a:rPr>
              <a:t>Consequência</a:t>
            </a:r>
          </a:p>
          <a:p>
            <a:r>
              <a:rPr lang="pt-BR" dirty="0"/>
              <a:t>Dificuldade de demonstrar efetividade</a:t>
            </a:r>
          </a:p>
          <a:p>
            <a:endParaRPr lang="pt-BR" sz="2200" b="1" dirty="0"/>
          </a:p>
        </p:txBody>
      </p:sp>
    </p:spTree>
    <p:extLst>
      <p:ext uri="{BB962C8B-B14F-4D97-AF65-F5344CB8AC3E}">
        <p14:creationId xmlns:p14="http://schemas.microsoft.com/office/powerpoint/2010/main" val="1452352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865F4-1C6D-F3E1-CA5F-752511E34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0616"/>
          </a:xfrm>
        </p:spPr>
        <p:txBody>
          <a:bodyPr/>
          <a:lstStyle/>
          <a:p>
            <a:pPr algn="ctr"/>
            <a:r>
              <a:rPr lang="pt-BR" b="1" dirty="0"/>
              <a:t>AUTONOMIA E CULTURA INSTITUCIONAL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E2F59B-2904-DA3D-2F93-3B20CEC45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46" y="1445742"/>
            <a:ext cx="10515600" cy="5412258"/>
          </a:xfrm>
        </p:spPr>
        <p:txBody>
          <a:bodyPr>
            <a:normAutofit fontScale="25000" lnSpcReduction="2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Como o financiamento molda as organizações:</a:t>
            </a:r>
          </a:p>
          <a:p>
            <a:pPr marL="1371600" lvl="3" indent="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None/>
            </a:pPr>
            <a:r>
              <a:rPr kumimoji="0" lang="pt-BR" altLang="pt-BR" sz="1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Financiamento</a:t>
            </a:r>
            <a:br>
              <a:rPr kumimoji="0" lang="pt-BR" altLang="pt-BR" sz="1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pt-BR" altLang="pt-BR" sz="1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↓</a:t>
            </a:r>
            <a:br>
              <a:rPr kumimoji="0" lang="pt-BR" altLang="pt-BR" sz="1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pt-BR" altLang="pt-BR" sz="1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Modelo de gestão</a:t>
            </a:r>
            <a:br>
              <a:rPr kumimoji="0" lang="pt-BR" altLang="pt-BR" sz="1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pt-BR" altLang="pt-BR" sz="1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↓</a:t>
            </a:r>
            <a:br>
              <a:rPr kumimoji="0" lang="pt-BR" altLang="pt-BR" sz="1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pt-BR" altLang="pt-BR" sz="1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Cultura institucional</a:t>
            </a:r>
            <a:br>
              <a:rPr kumimoji="0" lang="pt-BR" altLang="pt-BR" sz="1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pt-BR" altLang="pt-BR" sz="1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↓</a:t>
            </a:r>
            <a:br>
              <a:rPr kumimoji="0" lang="pt-BR" altLang="pt-BR" sz="1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pt-BR" altLang="pt-BR" sz="1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Relação com o território/comunidade</a:t>
            </a:r>
            <a:br>
              <a:rPr kumimoji="0" lang="pt-BR" altLang="pt-BR" sz="1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pt-BR" altLang="pt-BR" sz="1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↓</a:t>
            </a:r>
            <a:br>
              <a:rPr kumimoji="0" lang="pt-BR" altLang="pt-BR" sz="1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pt-BR" altLang="pt-BR" sz="1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Capacidade de incidência</a:t>
            </a:r>
            <a:endParaRPr kumimoji="0" lang="pt-BR" altLang="pt-BR" sz="2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pt-BR" sz="8000" dirty="0"/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96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Organizações financeiramente frágeis tornam-se politicamente frágeis.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96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A lógica do financiamento afeta a cultura institucional.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.</a:t>
            </a:r>
          </a:p>
          <a:p>
            <a:endParaRPr lang="pt-BR" dirty="0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0FE01B9E-A24B-8EB8-31D8-6D4DDC7C4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9796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647FB99-52F1-6B1F-7F96-0426C63815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853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43150AB-EB5D-F805-2B04-6CD018402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pt-BR" b="1">
                <a:solidFill>
                  <a:srgbClr val="FFFFFF"/>
                </a:solidFill>
              </a:rPr>
              <a:t>O RISCO DA DEPENDÊNCIA</a:t>
            </a:r>
          </a:p>
        </p:txBody>
      </p:sp>
      <p:graphicFrame>
        <p:nvGraphicFramePr>
          <p:cNvPr id="7" name="Espaço Reservado para Conteúdo 2">
            <a:extLst>
              <a:ext uri="{FF2B5EF4-FFF2-40B4-BE49-F238E27FC236}">
                <a16:creationId xmlns:a16="http://schemas.microsoft.com/office/drawing/2014/main" id="{A0F13CA1-15BA-A7C5-811A-EF486256E7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224301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917585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397EEF-A858-EA9B-5BA2-417422A94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135"/>
            <a:ext cx="10515600" cy="1443553"/>
          </a:xfrm>
        </p:spPr>
        <p:txBody>
          <a:bodyPr>
            <a:normAutofit fontScale="90000"/>
          </a:bodyPr>
          <a:lstStyle/>
          <a:p>
            <a:pPr algn="ctr"/>
            <a:br>
              <a:rPr lang="pt-BR" b="1" dirty="0"/>
            </a:br>
            <a:r>
              <a:rPr lang="pt-BR" b="1" dirty="0"/>
              <a:t>E O ESTADO?</a:t>
            </a:r>
            <a:r>
              <a:rPr lang="pt-BR" sz="4400" b="1" dirty="0"/>
              <a:t> A administração pública está preparada para gestão por resultados?</a:t>
            </a:r>
            <a:br>
              <a:rPr lang="pt-BR" sz="4400" b="1" dirty="0"/>
            </a:br>
            <a:endParaRPr lang="pt-BR" b="1" dirty="0"/>
          </a:p>
        </p:txBody>
      </p:sp>
      <p:graphicFrame>
        <p:nvGraphicFramePr>
          <p:cNvPr id="6" name="Espaço Reservado para Conteúdo 2">
            <a:extLst>
              <a:ext uri="{FF2B5EF4-FFF2-40B4-BE49-F238E27FC236}">
                <a16:creationId xmlns:a16="http://schemas.microsoft.com/office/drawing/2014/main" id="{EBF31D31-68E7-DF73-DEA9-FC56A3CA12B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06724802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657222D-9DC6-08B5-FA06-A10439F5886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pt-BR" b="1" dirty="0">
                <a:solidFill>
                  <a:schemeClr val="accent2">
                    <a:lumMod val="50000"/>
                  </a:schemeClr>
                </a:solidFill>
              </a:rPr>
              <a:t>Perguntas difíceis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Como medir participação?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Como avaliar empoderamento?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Como medir incidência?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Como avaliar transformação cultural?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6033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49F94A-04D6-71B8-945C-EEA07206E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pt-BR" b="1">
                <a:solidFill>
                  <a:schemeClr val="bg1"/>
                </a:solidFill>
              </a:rPr>
              <a:t>O RISCO MAIOR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2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09B0319B-4146-ECE1-607A-48BE36D09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130846"/>
            <a:ext cx="5217173" cy="4351338"/>
          </a:xfrm>
        </p:spPr>
        <p:txBody>
          <a:bodyPr>
            <a:normAutofit/>
          </a:bodyPr>
          <a:lstStyle/>
          <a:p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sz="3200" b="1" dirty="0">
                <a:solidFill>
                  <a:schemeClr val="bg1"/>
                </a:solidFill>
              </a:rPr>
              <a:t>Quando só se controla o que é fácil medir, invisibiliza-se o que é mais transformador.</a:t>
            </a:r>
          </a:p>
        </p:txBody>
      </p:sp>
      <p:grpSp>
        <p:nvGrpSpPr>
          <p:cNvPr id="30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25792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4267200"/>
            <a:chOff x="7467600" y="0"/>
            <a:chExt cx="47244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7201"/>
            <a:ext cx="11277600" cy="59435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BAC69A7-B16D-3900-4EEA-7DC2F50FC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9906000" cy="685800"/>
          </a:xfrm>
        </p:spPr>
        <p:txBody>
          <a:bodyPr anchor="t">
            <a:normAutofit/>
          </a:bodyPr>
          <a:lstStyle/>
          <a:p>
            <a:r>
              <a:rPr lang="pt-BR" sz="3700" b="1"/>
              <a:t>CAMINHOS POSSÍVEIS de AMADURECIMENTO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4E6DFF1C-825B-47F1-A9BA-E14E986AF4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0869179"/>
              </p:ext>
            </p:extLst>
          </p:nvPr>
        </p:nvGraphicFramePr>
        <p:xfrm>
          <a:off x="685800" y="2137228"/>
          <a:ext cx="10820400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8360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F478618-BD4D-7E6E-9041-66FD0D522EF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1756" b="397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70C8824-8C40-F79F-36D8-27BA906F4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pt-BR" b="1"/>
              <a:t>A QUESTÃO POLÍTICA: OSCs não existem apenas para executar projetos!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85AAFC98-3A06-E364-F3B6-108A3564BC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770608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19308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52A01-4C90-C170-FF78-867CA8258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 </a:t>
            </a:r>
            <a:r>
              <a:rPr lang="pt-BR" b="1" dirty="0"/>
              <a:t>ENTÃO...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3183B44E-7F45-A560-CCA1-F5329910BF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7724120"/>
              </p:ext>
            </p:extLst>
          </p:nvPr>
        </p:nvGraphicFramePr>
        <p:xfrm>
          <a:off x="838200" y="1825625"/>
          <a:ext cx="10515600" cy="4667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5730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3B7D435-33F2-FF60-5DF4-2641044A3353}"/>
              </a:ext>
            </a:extLst>
          </p:cNvPr>
          <p:cNvSpPr txBox="1"/>
          <p:nvPr/>
        </p:nvSpPr>
        <p:spPr>
          <a:xfrm>
            <a:off x="3049029" y="2273644"/>
            <a:ext cx="614439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accent2">
                    <a:lumMod val="50000"/>
                  </a:schemeClr>
                </a:solidFill>
              </a:rPr>
              <a:t>O verdadeiro sentido do recurso público não é produzir papel. </a:t>
            </a:r>
          </a:p>
          <a:p>
            <a:pPr algn="ctr"/>
            <a:endParaRPr lang="pt-BR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lang="pt-BR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pt-BR" sz="3200" b="1" dirty="0">
                <a:solidFill>
                  <a:schemeClr val="accent2">
                    <a:lumMod val="50000"/>
                  </a:schemeClr>
                </a:solidFill>
              </a:rPr>
              <a:t>É produzir direitos, cidadania e mudança social.</a:t>
            </a:r>
          </a:p>
        </p:txBody>
      </p:sp>
    </p:spTree>
    <p:extLst>
      <p:ext uri="{BB962C8B-B14F-4D97-AF65-F5344CB8AC3E}">
        <p14:creationId xmlns:p14="http://schemas.microsoft.com/office/powerpoint/2010/main" val="2207673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aixaDeTexto 4">
            <a:extLst>
              <a:ext uri="{FF2B5EF4-FFF2-40B4-BE49-F238E27FC236}">
                <a16:creationId xmlns:a16="http://schemas.microsoft.com/office/drawing/2014/main" id="{F0854878-E375-F421-2029-C5C42C1BD0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0655216"/>
              </p:ext>
            </p:extLst>
          </p:nvPr>
        </p:nvGraphicFramePr>
        <p:xfrm>
          <a:off x="1346886" y="1627135"/>
          <a:ext cx="9354065" cy="3693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3813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583</Words>
  <Application>Microsoft Office PowerPoint</Application>
  <PresentationFormat>Widescreen</PresentationFormat>
  <Paragraphs>135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Tema do Office</vt:lpstr>
      <vt:lpstr> “Resultados e impacto social: do controle dos meios ao controle dos fins”  Parcerias com o poder público, MROSC, autonomia institucional e transformação social </vt:lpstr>
      <vt:lpstr>PERGUNTA NECESSÁRIA:</vt:lpstr>
      <vt:lpstr>A QUESTÃO CENTRAL:</vt:lpstr>
      <vt:lpstr>A HERANÇA CULTURAL: cultura histórica do controle</vt:lpstr>
      <vt:lpstr>O QUE O MROSC TROUXE?</vt:lpstr>
      <vt:lpstr>A tensão central</vt:lpstr>
      <vt:lpstr>O QUE É DIFÍCIL MEDIR?</vt:lpstr>
      <vt:lpstr>O DESAFIO DAS OSCs</vt:lpstr>
      <vt:lpstr>AUTONOMIA E CULTURA INSTITUCIONAL</vt:lpstr>
      <vt:lpstr>O RISCO DA DEPENDÊNCIA</vt:lpstr>
      <vt:lpstr> E O ESTADO? A administração pública está preparada para gestão por resultados? </vt:lpstr>
      <vt:lpstr>O RISCO MAIOR</vt:lpstr>
      <vt:lpstr>CAMINHOS POSSÍVEIS de AMADURECIMENTO</vt:lpstr>
      <vt:lpstr>A QUESTÃO POLÍTICA: OSCs não existem apenas para executar projetos!</vt:lpstr>
      <vt:lpstr> ENTÃO...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Domingos Antonio Armani</dc:creator>
  <cp:lastModifiedBy>Domingos Antonio Armani</cp:lastModifiedBy>
  <cp:revision>1</cp:revision>
  <dcterms:created xsi:type="dcterms:W3CDTF">2026-05-22T19:24:08Z</dcterms:created>
  <dcterms:modified xsi:type="dcterms:W3CDTF">2026-05-28T15:10:41Z</dcterms:modified>
</cp:coreProperties>
</file>